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8" r:id="rId2"/>
  </p:sldMasterIdLst>
  <p:notesMasterIdLst>
    <p:notesMasterId r:id="rId25"/>
  </p:notesMasterIdLst>
  <p:handoutMasterIdLst>
    <p:handoutMasterId r:id="rId26"/>
  </p:handoutMasterIdLst>
  <p:sldIdLst>
    <p:sldId id="802" r:id="rId3"/>
    <p:sldId id="754" r:id="rId4"/>
    <p:sldId id="756" r:id="rId5"/>
    <p:sldId id="757" r:id="rId6"/>
    <p:sldId id="758" r:id="rId7"/>
    <p:sldId id="759" r:id="rId8"/>
    <p:sldId id="761" r:id="rId9"/>
    <p:sldId id="763" r:id="rId10"/>
    <p:sldId id="764" r:id="rId11"/>
    <p:sldId id="768" r:id="rId12"/>
    <p:sldId id="769" r:id="rId13"/>
    <p:sldId id="776" r:id="rId14"/>
    <p:sldId id="777" r:id="rId15"/>
    <p:sldId id="651" r:id="rId16"/>
    <p:sldId id="718" r:id="rId17"/>
    <p:sldId id="783" r:id="rId18"/>
    <p:sldId id="623" r:id="rId19"/>
    <p:sldId id="676" r:id="rId20"/>
    <p:sldId id="736" r:id="rId21"/>
    <p:sldId id="803" r:id="rId22"/>
    <p:sldId id="745" r:id="rId23"/>
    <p:sldId id="272" r:id="rId24"/>
  </p:sldIdLst>
  <p:sldSz cx="12192000" cy="6858000"/>
  <p:notesSz cx="6797675" cy="9926638"/>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10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Kerstin Groß" initials="KG" lastIdx="344" clrIdx="0">
    <p:extLst>
      <p:ext uri="{19B8F6BF-5375-455C-9EA6-DF929625EA0E}">
        <p15:presenceInfo xmlns:p15="http://schemas.microsoft.com/office/powerpoint/2012/main" userId="S-1-5-21-1957124611-379390125-2798390094-1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01D"/>
    <a:srgbClr val="9C9E9F"/>
    <a:srgbClr val="FFFFFF"/>
    <a:srgbClr val="8EBAE5"/>
    <a:srgbClr val="8E4040"/>
    <a:srgbClr val="D3D3D1"/>
    <a:srgbClr val="97C01E"/>
    <a:srgbClr val="637F13"/>
    <a:srgbClr val="646567"/>
    <a:srgbClr val="CFD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7" autoAdjust="0"/>
    <p:restoredTop sz="76440" autoAdjust="0"/>
  </p:normalViewPr>
  <p:slideViewPr>
    <p:cSldViewPr>
      <p:cViewPr varScale="1">
        <p:scale>
          <a:sx n="85" d="100"/>
          <a:sy n="85" d="100"/>
        </p:scale>
        <p:origin x="228" y="60"/>
      </p:cViewPr>
      <p:guideLst>
        <p:guide orient="horz" pos="2160"/>
        <p:guide pos="6108"/>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1" d="100"/>
          <a:sy n="101" d="100"/>
        </p:scale>
        <p:origin x="355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142"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817F2-B83A-4499-8A3C-0FEA5B8178E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de-DE"/>
        </a:p>
      </dgm:t>
    </dgm:pt>
    <dgm:pt modelId="{B5FD2459-CFD6-40B4-B2C4-8B5C7DDFA6CD}">
      <dgm:prSet phldrT="[Text]"/>
      <dgm:spPr>
        <a:solidFill>
          <a:srgbClr val="9C9E9F"/>
        </a:solidFill>
        <a:ln>
          <a:solidFill>
            <a:srgbClr val="9C9E9F"/>
          </a:solidFill>
        </a:ln>
      </dgm:spPr>
      <dgm:t>
        <a:bodyPr/>
        <a:lstStyle/>
        <a:p>
          <a:r>
            <a:rPr lang="de-DE" b="1" dirty="0"/>
            <a:t>Promotionswege</a:t>
          </a:r>
        </a:p>
      </dgm:t>
    </dgm:pt>
    <dgm:pt modelId="{ACF4F249-B75F-43C9-88B0-189813D86B0D}" type="parTrans" cxnId="{2C69E2DB-B97A-457F-93D2-C86533C4BEAF}">
      <dgm:prSet/>
      <dgm:spPr/>
      <dgm:t>
        <a:bodyPr/>
        <a:lstStyle/>
        <a:p>
          <a:endParaRPr lang="de-DE"/>
        </a:p>
      </dgm:t>
    </dgm:pt>
    <dgm:pt modelId="{B118B952-2713-4FEC-92CB-8EE6AFC30513}" type="sibTrans" cxnId="{2C69E2DB-B97A-457F-93D2-C86533C4BEAF}">
      <dgm:prSet/>
      <dgm:spPr/>
      <dgm:t>
        <a:bodyPr/>
        <a:lstStyle/>
        <a:p>
          <a:endParaRPr lang="de-DE"/>
        </a:p>
      </dgm:t>
    </dgm:pt>
    <dgm:pt modelId="{358AF7CD-C1D8-40FC-B04D-7E7CBD09091F}">
      <dgm:prSet phldrT="[Text]"/>
      <dgm:spPr>
        <a:solidFill>
          <a:srgbClr val="9C9E9F"/>
        </a:solidFill>
        <a:ln>
          <a:solidFill>
            <a:srgbClr val="9C9E9F"/>
          </a:solidFill>
        </a:ln>
      </dgm:spPr>
      <dgm:t>
        <a:bodyPr/>
        <a:lstStyle/>
        <a:p>
          <a:r>
            <a:rPr lang="de-DE" b="1" dirty="0"/>
            <a:t>Soll ich promovieren?</a:t>
          </a:r>
        </a:p>
      </dgm:t>
    </dgm:pt>
    <dgm:pt modelId="{B0666CF5-E404-4D57-9BBB-150BEF7D93C5}" type="parTrans" cxnId="{5F799046-DB5C-4304-B443-1946A0105F31}">
      <dgm:prSet/>
      <dgm:spPr/>
      <dgm:t>
        <a:bodyPr/>
        <a:lstStyle/>
        <a:p>
          <a:endParaRPr lang="de-DE"/>
        </a:p>
      </dgm:t>
    </dgm:pt>
    <dgm:pt modelId="{3B53478E-3FA3-4B53-A4DF-0B00BABB751E}" type="sibTrans" cxnId="{5F799046-DB5C-4304-B443-1946A0105F31}">
      <dgm:prSet/>
      <dgm:spPr/>
      <dgm:t>
        <a:bodyPr/>
        <a:lstStyle/>
        <a:p>
          <a:endParaRPr lang="de-DE"/>
        </a:p>
      </dgm:t>
    </dgm:pt>
    <dgm:pt modelId="{33C7CAF7-3EF9-4707-8D40-CC8FCFAEBEBF}">
      <dgm:prSet phldrT="[Text]"/>
      <dgm:spPr>
        <a:solidFill>
          <a:srgbClr val="9C9E9F"/>
        </a:solidFill>
        <a:ln>
          <a:solidFill>
            <a:srgbClr val="9C9E9F"/>
          </a:solidFill>
        </a:ln>
      </dgm:spPr>
      <dgm:t>
        <a:bodyPr/>
        <a:lstStyle/>
        <a:p>
          <a:r>
            <a:rPr lang="de-DE" b="1" dirty="0"/>
            <a:t>Planung und Ablauf der Promotion</a:t>
          </a:r>
        </a:p>
      </dgm:t>
    </dgm:pt>
    <dgm:pt modelId="{CD8E43D3-9DEB-406C-9AB7-1E7599703F80}" type="parTrans" cxnId="{BCA23B9E-E88F-4FEF-8A9F-7FAE581A0475}">
      <dgm:prSet/>
      <dgm:spPr/>
      <dgm:t>
        <a:bodyPr/>
        <a:lstStyle/>
        <a:p>
          <a:endParaRPr lang="de-DE"/>
        </a:p>
      </dgm:t>
    </dgm:pt>
    <dgm:pt modelId="{8EAA83FD-71C9-40EE-8668-681E85225C99}" type="sibTrans" cxnId="{BCA23B9E-E88F-4FEF-8A9F-7FAE581A0475}">
      <dgm:prSet/>
      <dgm:spPr/>
      <dgm:t>
        <a:bodyPr/>
        <a:lstStyle/>
        <a:p>
          <a:endParaRPr lang="de-DE"/>
        </a:p>
      </dgm:t>
    </dgm:pt>
    <dgm:pt modelId="{35D18EF9-6BDB-4A40-9FAD-8EC7E5112361}">
      <dgm:prSet phldrT="[Text]"/>
      <dgm:spPr>
        <a:solidFill>
          <a:srgbClr val="9C9E9F"/>
        </a:solidFill>
        <a:ln>
          <a:solidFill>
            <a:srgbClr val="9C9E9F"/>
          </a:solidFill>
        </a:ln>
      </dgm:spPr>
      <dgm:t>
        <a:bodyPr/>
        <a:lstStyle/>
        <a:p>
          <a:r>
            <a:rPr lang="de-DE" b="1" dirty="0"/>
            <a:t>Besondere Situationen</a:t>
          </a:r>
        </a:p>
      </dgm:t>
    </dgm:pt>
    <dgm:pt modelId="{8D9E24B7-FA1E-421C-9B31-6D9BA1D283AE}" type="parTrans" cxnId="{5C03705B-754F-49E7-AE7D-778EBF226551}">
      <dgm:prSet/>
      <dgm:spPr/>
      <dgm:t>
        <a:bodyPr/>
        <a:lstStyle/>
        <a:p>
          <a:endParaRPr lang="de-DE"/>
        </a:p>
      </dgm:t>
    </dgm:pt>
    <dgm:pt modelId="{EE1F7F37-A16D-4DF8-9997-533429865948}" type="sibTrans" cxnId="{5C03705B-754F-49E7-AE7D-778EBF226551}">
      <dgm:prSet/>
      <dgm:spPr/>
      <dgm:t>
        <a:bodyPr/>
        <a:lstStyle/>
        <a:p>
          <a:endParaRPr lang="de-DE"/>
        </a:p>
      </dgm:t>
    </dgm:pt>
    <dgm:pt modelId="{70D5C38D-87F5-46C1-8697-C8F682D0FE98}">
      <dgm:prSet phldrT="[Text]" custScaleX="129047" custScaleY="41636" custLinFactNeighborX="-78455" custLinFactNeighborY="14855"/>
      <dgm:spPr/>
      <dgm:t>
        <a:bodyPr/>
        <a:lstStyle/>
        <a:p>
          <a:endParaRPr lang="de-DE"/>
        </a:p>
      </dgm:t>
    </dgm:pt>
    <dgm:pt modelId="{A0862B87-981E-4FD1-AD44-9D809D5FC6F8}" type="parTrans" cxnId="{3BA64AEA-3CDB-4B51-944E-D91AABE7BC67}">
      <dgm:prSet/>
      <dgm:spPr/>
      <dgm:t>
        <a:bodyPr/>
        <a:lstStyle/>
        <a:p>
          <a:endParaRPr lang="de-DE"/>
        </a:p>
      </dgm:t>
    </dgm:pt>
    <dgm:pt modelId="{1CFCEA3D-7EE2-4132-9977-2D71B888583D}" type="sibTrans" cxnId="{3BA64AEA-3CDB-4B51-944E-D91AABE7BC67}">
      <dgm:prSet/>
      <dgm:spPr/>
      <dgm:t>
        <a:bodyPr/>
        <a:lstStyle/>
        <a:p>
          <a:endParaRPr lang="de-DE"/>
        </a:p>
      </dgm:t>
    </dgm:pt>
    <dgm:pt modelId="{6A7C4F35-5596-4C7D-AB4E-9FCC499AB9E1}" type="pres">
      <dgm:prSet presAssocID="{A0D817F2-B83A-4499-8A3C-0FEA5B8178ED}" presName="matrix" presStyleCnt="0">
        <dgm:presLayoutVars>
          <dgm:chMax val="1"/>
          <dgm:dir/>
          <dgm:resizeHandles val="exact"/>
        </dgm:presLayoutVars>
      </dgm:prSet>
      <dgm:spPr/>
      <dgm:t>
        <a:bodyPr/>
        <a:lstStyle/>
        <a:p>
          <a:endParaRPr lang="de-DE"/>
        </a:p>
      </dgm:t>
    </dgm:pt>
    <dgm:pt modelId="{CFB197E6-3410-49E9-A0DE-EEA244387322}" type="pres">
      <dgm:prSet presAssocID="{A0D817F2-B83A-4499-8A3C-0FEA5B8178ED}" presName="diamond" presStyleLbl="bgShp" presStyleIdx="0" presStyleCnt="1" custLinFactNeighborX="362"/>
      <dgm:spPr>
        <a:solidFill>
          <a:schemeClr val="bg1"/>
        </a:solidFill>
      </dgm:spPr>
    </dgm:pt>
    <dgm:pt modelId="{68A896FF-66A6-4368-A794-A57432EB74B8}" type="pres">
      <dgm:prSet presAssocID="{A0D817F2-B83A-4499-8A3C-0FEA5B8178ED}" presName="quad1" presStyleLbl="node1" presStyleIdx="0" presStyleCnt="4" custScaleX="100397" custScaleY="28784" custLinFactX="-19512" custLinFactNeighborX="-100000" custLinFactNeighborY="34495">
        <dgm:presLayoutVars>
          <dgm:chMax val="0"/>
          <dgm:chPref val="0"/>
          <dgm:bulletEnabled val="1"/>
        </dgm:presLayoutVars>
      </dgm:prSet>
      <dgm:spPr/>
      <dgm:t>
        <a:bodyPr/>
        <a:lstStyle/>
        <a:p>
          <a:endParaRPr lang="de-DE"/>
        </a:p>
      </dgm:t>
    </dgm:pt>
    <dgm:pt modelId="{E80300F1-F938-4EC0-81C3-A7A1AAC7A150}" type="pres">
      <dgm:prSet presAssocID="{A0D817F2-B83A-4499-8A3C-0FEA5B8178ED}" presName="quad2" presStyleLbl="node1" presStyleIdx="1" presStyleCnt="4" custScaleX="139942" custScaleY="32238" custLinFactX="-100000" custLinFactNeighborX="-107134" custLinFactNeighborY="-15301">
        <dgm:presLayoutVars>
          <dgm:chMax val="0"/>
          <dgm:chPref val="0"/>
          <dgm:bulletEnabled val="1"/>
        </dgm:presLayoutVars>
      </dgm:prSet>
      <dgm:spPr/>
      <dgm:t>
        <a:bodyPr/>
        <a:lstStyle/>
        <a:p>
          <a:endParaRPr lang="de-DE"/>
        </a:p>
      </dgm:t>
    </dgm:pt>
    <dgm:pt modelId="{79F449CA-63F0-4A0D-AFAE-779AA103C03D}" type="pres">
      <dgm:prSet presAssocID="{A0D817F2-B83A-4499-8A3C-0FEA5B8178ED}" presName="quad3" presStyleLbl="node1" presStyleIdx="2" presStyleCnt="4" custScaleX="197047" custScaleY="26065" custLinFactX="82037" custLinFactY="-69019" custLinFactNeighborX="100000" custLinFactNeighborY="-100000">
        <dgm:presLayoutVars>
          <dgm:chMax val="0"/>
          <dgm:chPref val="0"/>
          <dgm:bulletEnabled val="1"/>
        </dgm:presLayoutVars>
      </dgm:prSet>
      <dgm:spPr/>
      <dgm:t>
        <a:bodyPr/>
        <a:lstStyle/>
        <a:p>
          <a:endParaRPr lang="de-DE"/>
        </a:p>
      </dgm:t>
    </dgm:pt>
    <dgm:pt modelId="{199BD342-0C1A-430C-900D-0AA3192E9669}" type="pres">
      <dgm:prSet presAssocID="{A0D817F2-B83A-4499-8A3C-0FEA5B8178ED}" presName="quad4" presStyleLbl="node1" presStyleIdx="3" presStyleCnt="4" custScaleX="147257" custScaleY="25100" custLinFactNeighborX="50707" custLinFactNeighborY="-38311">
        <dgm:presLayoutVars>
          <dgm:chMax val="0"/>
          <dgm:chPref val="0"/>
          <dgm:bulletEnabled val="1"/>
        </dgm:presLayoutVars>
      </dgm:prSet>
      <dgm:spPr/>
      <dgm:t>
        <a:bodyPr/>
        <a:lstStyle/>
        <a:p>
          <a:endParaRPr lang="de-DE"/>
        </a:p>
      </dgm:t>
    </dgm:pt>
  </dgm:ptLst>
  <dgm:cxnLst>
    <dgm:cxn modelId="{3BA64AEA-3CDB-4B51-944E-D91AABE7BC67}" srcId="{A0D817F2-B83A-4499-8A3C-0FEA5B8178ED}" destId="{70D5C38D-87F5-46C1-8697-C8F682D0FE98}" srcOrd="4" destOrd="0" parTransId="{A0862B87-981E-4FD1-AD44-9D809D5FC6F8}" sibTransId="{1CFCEA3D-7EE2-4132-9977-2D71B888583D}"/>
    <dgm:cxn modelId="{5F799046-DB5C-4304-B443-1946A0105F31}" srcId="{A0D817F2-B83A-4499-8A3C-0FEA5B8178ED}" destId="{358AF7CD-C1D8-40FC-B04D-7E7CBD09091F}" srcOrd="1" destOrd="0" parTransId="{B0666CF5-E404-4D57-9BBB-150BEF7D93C5}" sibTransId="{3B53478E-3FA3-4B53-A4DF-0B00BABB751E}"/>
    <dgm:cxn modelId="{2C69E2DB-B97A-457F-93D2-C86533C4BEAF}" srcId="{A0D817F2-B83A-4499-8A3C-0FEA5B8178ED}" destId="{B5FD2459-CFD6-40B4-B2C4-8B5C7DDFA6CD}" srcOrd="0" destOrd="0" parTransId="{ACF4F249-B75F-43C9-88B0-189813D86B0D}" sibTransId="{B118B952-2713-4FEC-92CB-8EE6AFC30513}"/>
    <dgm:cxn modelId="{87918390-7286-4146-91B4-2A438493C63D}" type="presOf" srcId="{35D18EF9-6BDB-4A40-9FAD-8EC7E5112361}" destId="{199BD342-0C1A-430C-900D-0AA3192E9669}" srcOrd="0" destOrd="0" presId="urn:microsoft.com/office/officeart/2005/8/layout/matrix3"/>
    <dgm:cxn modelId="{4A311105-C8DE-4CA8-B477-31D15FC666B0}" type="presOf" srcId="{A0D817F2-B83A-4499-8A3C-0FEA5B8178ED}" destId="{6A7C4F35-5596-4C7D-AB4E-9FCC499AB9E1}" srcOrd="0" destOrd="0" presId="urn:microsoft.com/office/officeart/2005/8/layout/matrix3"/>
    <dgm:cxn modelId="{BCA23B9E-E88F-4FEF-8A9F-7FAE581A0475}" srcId="{A0D817F2-B83A-4499-8A3C-0FEA5B8178ED}" destId="{33C7CAF7-3EF9-4707-8D40-CC8FCFAEBEBF}" srcOrd="2" destOrd="0" parTransId="{CD8E43D3-9DEB-406C-9AB7-1E7599703F80}" sibTransId="{8EAA83FD-71C9-40EE-8668-681E85225C99}"/>
    <dgm:cxn modelId="{5C03705B-754F-49E7-AE7D-778EBF226551}" srcId="{A0D817F2-B83A-4499-8A3C-0FEA5B8178ED}" destId="{35D18EF9-6BDB-4A40-9FAD-8EC7E5112361}" srcOrd="3" destOrd="0" parTransId="{8D9E24B7-FA1E-421C-9B31-6D9BA1D283AE}" sibTransId="{EE1F7F37-A16D-4DF8-9997-533429865948}"/>
    <dgm:cxn modelId="{293CD309-792B-4293-A86B-2E3741D57295}" type="presOf" srcId="{33C7CAF7-3EF9-4707-8D40-CC8FCFAEBEBF}" destId="{79F449CA-63F0-4A0D-AFAE-779AA103C03D}" srcOrd="0" destOrd="0" presId="urn:microsoft.com/office/officeart/2005/8/layout/matrix3"/>
    <dgm:cxn modelId="{66893D3A-13D7-42CE-A1E9-2420AFBD2433}" type="presOf" srcId="{B5FD2459-CFD6-40B4-B2C4-8B5C7DDFA6CD}" destId="{68A896FF-66A6-4368-A794-A57432EB74B8}" srcOrd="0" destOrd="0" presId="urn:microsoft.com/office/officeart/2005/8/layout/matrix3"/>
    <dgm:cxn modelId="{5CDEC67C-CACB-40CD-8ADF-15BA1D6E65FD}" type="presOf" srcId="{358AF7CD-C1D8-40FC-B04D-7E7CBD09091F}" destId="{E80300F1-F938-4EC0-81C3-A7A1AAC7A150}" srcOrd="0" destOrd="0" presId="urn:microsoft.com/office/officeart/2005/8/layout/matrix3"/>
    <dgm:cxn modelId="{6337378F-9C71-461E-AB80-E9F914F7FC54}" type="presParOf" srcId="{6A7C4F35-5596-4C7D-AB4E-9FCC499AB9E1}" destId="{CFB197E6-3410-49E9-A0DE-EEA244387322}" srcOrd="0" destOrd="0" presId="urn:microsoft.com/office/officeart/2005/8/layout/matrix3"/>
    <dgm:cxn modelId="{2C138DAA-9E40-4395-B8C2-0890EE966230}" type="presParOf" srcId="{6A7C4F35-5596-4C7D-AB4E-9FCC499AB9E1}" destId="{68A896FF-66A6-4368-A794-A57432EB74B8}" srcOrd="1" destOrd="0" presId="urn:microsoft.com/office/officeart/2005/8/layout/matrix3"/>
    <dgm:cxn modelId="{21F22C01-3DA2-410B-AB2D-0A3E9FC5204E}" type="presParOf" srcId="{6A7C4F35-5596-4C7D-AB4E-9FCC499AB9E1}" destId="{E80300F1-F938-4EC0-81C3-A7A1AAC7A150}" srcOrd="2" destOrd="0" presId="urn:microsoft.com/office/officeart/2005/8/layout/matrix3"/>
    <dgm:cxn modelId="{C52E7593-3D73-4D03-9C61-F8122C83506C}" type="presParOf" srcId="{6A7C4F35-5596-4C7D-AB4E-9FCC499AB9E1}" destId="{79F449CA-63F0-4A0D-AFAE-779AA103C03D}" srcOrd="3" destOrd="0" presId="urn:microsoft.com/office/officeart/2005/8/layout/matrix3"/>
    <dgm:cxn modelId="{FCADE848-C1FE-4F8E-8B80-A556F421770D}" type="presParOf" srcId="{6A7C4F35-5596-4C7D-AB4E-9FCC499AB9E1}" destId="{199BD342-0C1A-430C-900D-0AA3192E966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5DD76B-9674-4056-8260-4D964DB5B0A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B7301BA8-A9FC-4DD9-A975-598B437C2D7C}">
      <dgm:prSet phldrT="[Text]" custT="1"/>
      <dgm:spPr>
        <a:solidFill>
          <a:srgbClr val="97C01E"/>
        </a:solidFill>
      </dgm:spPr>
      <dgm:t>
        <a:bodyPr/>
        <a:lstStyle/>
        <a:p>
          <a:r>
            <a:rPr lang="de-DE" sz="1800" dirty="0"/>
            <a:t>1</a:t>
          </a:r>
        </a:p>
      </dgm:t>
    </dgm:pt>
    <dgm:pt modelId="{E8F97EE4-0D7B-4A9B-86F9-2C32F0C94319}" type="parTrans" cxnId="{0958E3C3-0AD2-4EA5-BF26-8B106443FC80}">
      <dgm:prSet/>
      <dgm:spPr/>
      <dgm:t>
        <a:bodyPr/>
        <a:lstStyle/>
        <a:p>
          <a:endParaRPr lang="de-DE"/>
        </a:p>
      </dgm:t>
    </dgm:pt>
    <dgm:pt modelId="{43B37FC6-42BE-43B9-8C6B-AA2D2F35EFAA}" type="sibTrans" cxnId="{0958E3C3-0AD2-4EA5-BF26-8B106443FC80}">
      <dgm:prSet/>
      <dgm:spPr/>
      <dgm:t>
        <a:bodyPr/>
        <a:lstStyle/>
        <a:p>
          <a:endParaRPr lang="de-DE"/>
        </a:p>
      </dgm:t>
    </dgm:pt>
    <dgm:pt modelId="{F0C66539-13F6-45C3-9316-1814B3A7AC6F}">
      <dgm:prSet phldrT="[Text]" custT="1"/>
      <dgm:spPr>
        <a:solidFill>
          <a:srgbClr val="CFD1D2">
            <a:alpha val="90000"/>
          </a:srgbClr>
        </a:solidFill>
        <a:ln>
          <a:noFill/>
        </a:ln>
      </dgm:spPr>
      <dgm:t>
        <a:bodyPr/>
        <a:lstStyle/>
        <a:p>
          <a:r>
            <a:rPr lang="de-DE" sz="1800" dirty="0"/>
            <a:t>Unsicherheit über das Thema</a:t>
          </a:r>
        </a:p>
      </dgm:t>
    </dgm:pt>
    <dgm:pt modelId="{5FB26A47-C73B-4F88-9FF1-DB9D7DCCA46A}" type="parTrans" cxnId="{AEDB610C-C72A-495E-818B-DD12B3B09DC8}">
      <dgm:prSet/>
      <dgm:spPr/>
      <dgm:t>
        <a:bodyPr/>
        <a:lstStyle/>
        <a:p>
          <a:endParaRPr lang="de-DE"/>
        </a:p>
      </dgm:t>
    </dgm:pt>
    <dgm:pt modelId="{E3978C4C-3D6D-4CB0-8A43-81321F53B7EE}" type="sibTrans" cxnId="{AEDB610C-C72A-495E-818B-DD12B3B09DC8}">
      <dgm:prSet/>
      <dgm:spPr/>
      <dgm:t>
        <a:bodyPr/>
        <a:lstStyle/>
        <a:p>
          <a:endParaRPr lang="de-DE"/>
        </a:p>
      </dgm:t>
    </dgm:pt>
    <dgm:pt modelId="{FE62D2EE-2081-4E32-ABEB-0D751594D5A5}">
      <dgm:prSet phldrT="[Text]" custT="1"/>
      <dgm:spPr>
        <a:solidFill>
          <a:srgbClr val="CFD1D2">
            <a:alpha val="90000"/>
          </a:srgbClr>
        </a:solidFill>
        <a:ln>
          <a:noFill/>
        </a:ln>
      </dgm:spPr>
      <dgm:t>
        <a:bodyPr/>
        <a:lstStyle/>
        <a:p>
          <a:r>
            <a:rPr lang="de-DE" sz="1800" dirty="0"/>
            <a:t>Große Ideen</a:t>
          </a:r>
        </a:p>
      </dgm:t>
    </dgm:pt>
    <dgm:pt modelId="{B8F01449-2ABB-455D-B268-22B0AD70539D}" type="parTrans" cxnId="{62A703A6-E20E-4095-AC20-9A49A4CEB9A3}">
      <dgm:prSet/>
      <dgm:spPr/>
      <dgm:t>
        <a:bodyPr/>
        <a:lstStyle/>
        <a:p>
          <a:endParaRPr lang="de-DE"/>
        </a:p>
      </dgm:t>
    </dgm:pt>
    <dgm:pt modelId="{9E02CD3E-28A0-4D23-BFFC-381AF7F06044}" type="sibTrans" cxnId="{62A703A6-E20E-4095-AC20-9A49A4CEB9A3}">
      <dgm:prSet/>
      <dgm:spPr/>
      <dgm:t>
        <a:bodyPr/>
        <a:lstStyle/>
        <a:p>
          <a:endParaRPr lang="de-DE"/>
        </a:p>
      </dgm:t>
    </dgm:pt>
    <dgm:pt modelId="{330D4432-6DC6-4554-AA07-B0842AEAB896}">
      <dgm:prSet phldrT="[Text]" custT="1"/>
      <dgm:spPr>
        <a:solidFill>
          <a:srgbClr val="97C01E"/>
        </a:solidFill>
      </dgm:spPr>
      <dgm:t>
        <a:bodyPr/>
        <a:lstStyle/>
        <a:p>
          <a:r>
            <a:rPr lang="de-DE" sz="1800" dirty="0"/>
            <a:t>3</a:t>
          </a:r>
        </a:p>
      </dgm:t>
    </dgm:pt>
    <dgm:pt modelId="{45A5B35A-E34C-4510-AA39-EC4D178EE269}" type="parTrans" cxnId="{BB4332A1-5B74-4430-BF49-63ADE26CA20D}">
      <dgm:prSet/>
      <dgm:spPr/>
      <dgm:t>
        <a:bodyPr/>
        <a:lstStyle/>
        <a:p>
          <a:endParaRPr lang="de-DE"/>
        </a:p>
      </dgm:t>
    </dgm:pt>
    <dgm:pt modelId="{0FE58646-97C1-4C63-8B24-C1CC29FD9859}" type="sibTrans" cxnId="{BB4332A1-5B74-4430-BF49-63ADE26CA20D}">
      <dgm:prSet/>
      <dgm:spPr/>
      <dgm:t>
        <a:bodyPr/>
        <a:lstStyle/>
        <a:p>
          <a:endParaRPr lang="de-DE"/>
        </a:p>
      </dgm:t>
    </dgm:pt>
    <dgm:pt modelId="{CECF5BE2-EA0C-4303-BA30-6D1FA6CC3362}">
      <dgm:prSet phldrT="[Text]" custT="1"/>
      <dgm:spPr>
        <a:solidFill>
          <a:srgbClr val="CFD1D2">
            <a:alpha val="90000"/>
          </a:srgbClr>
        </a:solidFill>
        <a:ln>
          <a:noFill/>
        </a:ln>
      </dgm:spPr>
      <dgm:t>
        <a:bodyPr/>
        <a:lstStyle/>
        <a:p>
          <a:r>
            <a:rPr lang="de-DE" sz="1800" dirty="0"/>
            <a:t>Ernüchterung über die Anderen</a:t>
          </a:r>
        </a:p>
      </dgm:t>
    </dgm:pt>
    <dgm:pt modelId="{2172704E-1F79-453A-977D-E97D9781F125}" type="parTrans" cxnId="{D3A91416-BC8D-4D80-9E00-C3A4D93BC3B4}">
      <dgm:prSet/>
      <dgm:spPr/>
      <dgm:t>
        <a:bodyPr/>
        <a:lstStyle/>
        <a:p>
          <a:endParaRPr lang="de-DE"/>
        </a:p>
      </dgm:t>
    </dgm:pt>
    <dgm:pt modelId="{538E0E49-6431-4A7F-A32A-D7407F8BC88F}" type="sibTrans" cxnId="{D3A91416-BC8D-4D80-9E00-C3A4D93BC3B4}">
      <dgm:prSet/>
      <dgm:spPr/>
      <dgm:t>
        <a:bodyPr/>
        <a:lstStyle/>
        <a:p>
          <a:endParaRPr lang="de-DE"/>
        </a:p>
      </dgm:t>
    </dgm:pt>
    <dgm:pt modelId="{F6FE858F-5613-4B2A-86DE-EC47C3C25D43}">
      <dgm:prSet phldrT="[Text]" custT="1"/>
      <dgm:spPr>
        <a:solidFill>
          <a:srgbClr val="97C01E"/>
        </a:solidFill>
      </dgm:spPr>
      <dgm:t>
        <a:bodyPr/>
        <a:lstStyle/>
        <a:p>
          <a:r>
            <a:rPr lang="de-DE" sz="1800" dirty="0"/>
            <a:t>4</a:t>
          </a:r>
        </a:p>
      </dgm:t>
    </dgm:pt>
    <dgm:pt modelId="{1AF6DC44-D30D-4E42-A7A3-459C0DF37922}" type="parTrans" cxnId="{F20D3B92-37AD-4D4B-BC4D-C52E030CEFC1}">
      <dgm:prSet/>
      <dgm:spPr/>
      <dgm:t>
        <a:bodyPr/>
        <a:lstStyle/>
        <a:p>
          <a:endParaRPr lang="de-DE"/>
        </a:p>
      </dgm:t>
    </dgm:pt>
    <dgm:pt modelId="{22D723BC-63D3-496F-A839-1A3F12F0F02C}" type="sibTrans" cxnId="{F20D3B92-37AD-4D4B-BC4D-C52E030CEFC1}">
      <dgm:prSet/>
      <dgm:spPr/>
      <dgm:t>
        <a:bodyPr/>
        <a:lstStyle/>
        <a:p>
          <a:endParaRPr lang="de-DE"/>
        </a:p>
      </dgm:t>
    </dgm:pt>
    <dgm:pt modelId="{741A113C-2BD2-4E61-BC77-CBCD42DE356C}">
      <dgm:prSet phldrT="[Text]" custT="1"/>
      <dgm:spPr>
        <a:solidFill>
          <a:srgbClr val="97C01E"/>
        </a:solidFill>
      </dgm:spPr>
      <dgm:t>
        <a:bodyPr/>
        <a:lstStyle/>
        <a:p>
          <a:r>
            <a:rPr lang="de-DE" sz="1800" dirty="0"/>
            <a:t>5</a:t>
          </a:r>
        </a:p>
      </dgm:t>
    </dgm:pt>
    <dgm:pt modelId="{33FB80DA-0C41-40EA-B110-C4C2B46391B0}" type="parTrans" cxnId="{73908C80-9019-4E6F-B51C-53021F5AFA69}">
      <dgm:prSet/>
      <dgm:spPr/>
      <dgm:t>
        <a:bodyPr/>
        <a:lstStyle/>
        <a:p>
          <a:endParaRPr lang="de-DE"/>
        </a:p>
      </dgm:t>
    </dgm:pt>
    <dgm:pt modelId="{BBE0A771-DA09-4762-8E86-12519DE28C9B}" type="sibTrans" cxnId="{73908C80-9019-4E6F-B51C-53021F5AFA69}">
      <dgm:prSet/>
      <dgm:spPr/>
      <dgm:t>
        <a:bodyPr/>
        <a:lstStyle/>
        <a:p>
          <a:endParaRPr lang="de-DE"/>
        </a:p>
      </dgm:t>
    </dgm:pt>
    <dgm:pt modelId="{61DC500A-3810-490B-88EA-65B5D5991BBC}">
      <dgm:prSet phldrT="[Text]" custT="1"/>
      <dgm:spPr>
        <a:solidFill>
          <a:srgbClr val="97C01E"/>
        </a:solidFill>
      </dgm:spPr>
      <dgm:t>
        <a:bodyPr/>
        <a:lstStyle/>
        <a:p>
          <a:r>
            <a:rPr lang="de-DE" sz="1800" dirty="0"/>
            <a:t>7</a:t>
          </a:r>
        </a:p>
      </dgm:t>
    </dgm:pt>
    <dgm:pt modelId="{11659FDF-54D4-4F79-B404-ADFC80DC030B}" type="parTrans" cxnId="{8533ED1B-D26B-4A3C-8FC2-EECF8E2E568B}">
      <dgm:prSet/>
      <dgm:spPr/>
      <dgm:t>
        <a:bodyPr/>
        <a:lstStyle/>
        <a:p>
          <a:endParaRPr lang="de-DE"/>
        </a:p>
      </dgm:t>
    </dgm:pt>
    <dgm:pt modelId="{3FC7EC19-FB31-44CF-A15E-9BFBCAFBA10D}" type="sibTrans" cxnId="{8533ED1B-D26B-4A3C-8FC2-EECF8E2E568B}">
      <dgm:prSet/>
      <dgm:spPr/>
      <dgm:t>
        <a:bodyPr/>
        <a:lstStyle/>
        <a:p>
          <a:endParaRPr lang="de-DE"/>
        </a:p>
      </dgm:t>
    </dgm:pt>
    <dgm:pt modelId="{7BE05AE8-310B-47F0-A49B-C5536A0BA63C}">
      <dgm:prSet phldrT="[Text]" custT="1"/>
      <dgm:spPr>
        <a:solidFill>
          <a:srgbClr val="97C01E"/>
        </a:solidFill>
      </dgm:spPr>
      <dgm:t>
        <a:bodyPr/>
        <a:lstStyle/>
        <a:p>
          <a:r>
            <a:rPr lang="de-DE" sz="1800" dirty="0"/>
            <a:t>8</a:t>
          </a:r>
        </a:p>
      </dgm:t>
    </dgm:pt>
    <dgm:pt modelId="{D4AEA09F-929D-4F1B-9656-FDF1AA1FB6F0}" type="parTrans" cxnId="{049CFBDC-EEB6-4BED-BAF2-47A9CFE9F801}">
      <dgm:prSet/>
      <dgm:spPr/>
      <dgm:t>
        <a:bodyPr/>
        <a:lstStyle/>
        <a:p>
          <a:endParaRPr lang="de-DE"/>
        </a:p>
      </dgm:t>
    </dgm:pt>
    <dgm:pt modelId="{CEB60B8A-A968-4BB5-B176-94B2DDF488C2}" type="sibTrans" cxnId="{049CFBDC-EEB6-4BED-BAF2-47A9CFE9F801}">
      <dgm:prSet/>
      <dgm:spPr/>
      <dgm:t>
        <a:bodyPr/>
        <a:lstStyle/>
        <a:p>
          <a:endParaRPr lang="de-DE"/>
        </a:p>
      </dgm:t>
    </dgm:pt>
    <dgm:pt modelId="{5F9C0B38-690F-49AD-99E8-76E0FB853B59}">
      <dgm:prSet phldrT="[Text]" custT="1"/>
      <dgm:spPr>
        <a:solidFill>
          <a:srgbClr val="97C01E"/>
        </a:solidFill>
      </dgm:spPr>
      <dgm:t>
        <a:bodyPr/>
        <a:lstStyle/>
        <a:p>
          <a:r>
            <a:rPr lang="de-DE" sz="1800" dirty="0"/>
            <a:t>9</a:t>
          </a:r>
        </a:p>
      </dgm:t>
    </dgm:pt>
    <dgm:pt modelId="{1F7694D1-65BD-49AE-A2F4-187F331A9680}" type="parTrans" cxnId="{C86F04DA-55CF-4B0B-89DB-F83746789E3E}">
      <dgm:prSet/>
      <dgm:spPr/>
      <dgm:t>
        <a:bodyPr/>
        <a:lstStyle/>
        <a:p>
          <a:endParaRPr lang="de-DE"/>
        </a:p>
      </dgm:t>
    </dgm:pt>
    <dgm:pt modelId="{3667565C-4376-4F30-BE10-02EEBFAC4DF6}" type="sibTrans" cxnId="{C86F04DA-55CF-4B0B-89DB-F83746789E3E}">
      <dgm:prSet/>
      <dgm:spPr/>
      <dgm:t>
        <a:bodyPr/>
        <a:lstStyle/>
        <a:p>
          <a:endParaRPr lang="de-DE"/>
        </a:p>
      </dgm:t>
    </dgm:pt>
    <dgm:pt modelId="{69700BBB-136E-4F91-AAD5-A3E635FF7D42}">
      <dgm:prSet phldrT="[Text]" custT="1"/>
      <dgm:spPr>
        <a:solidFill>
          <a:srgbClr val="97C01E"/>
        </a:solidFill>
      </dgm:spPr>
      <dgm:t>
        <a:bodyPr/>
        <a:lstStyle/>
        <a:p>
          <a:r>
            <a:rPr lang="de-DE" sz="1800" dirty="0"/>
            <a:t>10</a:t>
          </a:r>
        </a:p>
      </dgm:t>
    </dgm:pt>
    <dgm:pt modelId="{C774C540-DCB9-4CC5-BC04-4C6D54C1101F}" type="parTrans" cxnId="{BBA27382-A83D-4F62-855C-D26F8F2531EC}">
      <dgm:prSet/>
      <dgm:spPr/>
      <dgm:t>
        <a:bodyPr/>
        <a:lstStyle/>
        <a:p>
          <a:endParaRPr lang="de-DE"/>
        </a:p>
      </dgm:t>
    </dgm:pt>
    <dgm:pt modelId="{DEE5D358-437E-49CF-A067-58F6573326B3}" type="sibTrans" cxnId="{BBA27382-A83D-4F62-855C-D26F8F2531EC}">
      <dgm:prSet/>
      <dgm:spPr/>
      <dgm:t>
        <a:bodyPr/>
        <a:lstStyle/>
        <a:p>
          <a:endParaRPr lang="de-DE"/>
        </a:p>
      </dgm:t>
    </dgm:pt>
    <dgm:pt modelId="{64CBB512-0B98-4127-BC13-107B01C808A1}">
      <dgm:prSet phldrT="[Text]" custT="1"/>
      <dgm:spPr>
        <a:solidFill>
          <a:srgbClr val="97C01E"/>
        </a:solidFill>
      </dgm:spPr>
      <dgm:t>
        <a:bodyPr/>
        <a:lstStyle/>
        <a:p>
          <a:r>
            <a:rPr lang="de-DE" sz="1800" dirty="0"/>
            <a:t>11</a:t>
          </a:r>
        </a:p>
      </dgm:t>
    </dgm:pt>
    <dgm:pt modelId="{049B1C29-E1BA-4D56-A754-741DC12D66D9}" type="parTrans" cxnId="{A1326234-41DF-467B-BBC8-53E4652D1035}">
      <dgm:prSet/>
      <dgm:spPr/>
      <dgm:t>
        <a:bodyPr/>
        <a:lstStyle/>
        <a:p>
          <a:endParaRPr lang="de-DE"/>
        </a:p>
      </dgm:t>
    </dgm:pt>
    <dgm:pt modelId="{70F854EC-94DF-497C-BF75-BF036669387F}" type="sibTrans" cxnId="{A1326234-41DF-467B-BBC8-53E4652D1035}">
      <dgm:prSet/>
      <dgm:spPr/>
      <dgm:t>
        <a:bodyPr/>
        <a:lstStyle/>
        <a:p>
          <a:endParaRPr lang="de-DE"/>
        </a:p>
      </dgm:t>
    </dgm:pt>
    <dgm:pt modelId="{1AC82376-753D-4FFA-A5C1-4EB9678517D5}">
      <dgm:prSet phldrT="[Text]" custT="1"/>
      <dgm:spPr>
        <a:solidFill>
          <a:srgbClr val="97C01E"/>
        </a:solidFill>
      </dgm:spPr>
      <dgm:t>
        <a:bodyPr/>
        <a:lstStyle/>
        <a:p>
          <a:r>
            <a:rPr lang="de-DE" sz="1800" dirty="0"/>
            <a:t>6</a:t>
          </a:r>
        </a:p>
      </dgm:t>
    </dgm:pt>
    <dgm:pt modelId="{3AE5A225-4E42-445F-AE66-B0F13A004419}" type="parTrans" cxnId="{490D02EC-6BBE-4412-8753-01F344B57372}">
      <dgm:prSet/>
      <dgm:spPr/>
      <dgm:t>
        <a:bodyPr/>
        <a:lstStyle/>
        <a:p>
          <a:endParaRPr lang="de-DE"/>
        </a:p>
      </dgm:t>
    </dgm:pt>
    <dgm:pt modelId="{D4877C20-B7DA-4E48-A907-7B1E82C9AFEA}" type="sibTrans" cxnId="{490D02EC-6BBE-4412-8753-01F344B57372}">
      <dgm:prSet/>
      <dgm:spPr/>
      <dgm:t>
        <a:bodyPr/>
        <a:lstStyle/>
        <a:p>
          <a:endParaRPr lang="de-DE"/>
        </a:p>
      </dgm:t>
    </dgm:pt>
    <dgm:pt modelId="{7748128A-C020-4A12-88DB-550A8A104E56}">
      <dgm:prSet custT="1"/>
      <dgm:spPr>
        <a:solidFill>
          <a:srgbClr val="CFD1D2">
            <a:alpha val="90000"/>
          </a:srgbClr>
        </a:solidFill>
        <a:ln>
          <a:noFill/>
        </a:ln>
      </dgm:spPr>
      <dgm:t>
        <a:bodyPr/>
        <a:lstStyle/>
        <a:p>
          <a:r>
            <a:rPr lang="de-DE" sz="1800" dirty="0"/>
            <a:t>Zeitverschleppung – die erste Krise</a:t>
          </a:r>
        </a:p>
      </dgm:t>
    </dgm:pt>
    <dgm:pt modelId="{D2EAFF35-FDDD-43D5-9609-3D5006409DDD}" type="parTrans" cxnId="{72C87C24-DDB9-4191-8CA6-F4FD4D3C020E}">
      <dgm:prSet/>
      <dgm:spPr/>
      <dgm:t>
        <a:bodyPr/>
        <a:lstStyle/>
        <a:p>
          <a:endParaRPr lang="de-DE"/>
        </a:p>
      </dgm:t>
    </dgm:pt>
    <dgm:pt modelId="{C6537166-C35F-4F2A-B28A-1C4E47274290}" type="sibTrans" cxnId="{72C87C24-DDB9-4191-8CA6-F4FD4D3C020E}">
      <dgm:prSet/>
      <dgm:spPr/>
      <dgm:t>
        <a:bodyPr/>
        <a:lstStyle/>
        <a:p>
          <a:endParaRPr lang="de-DE"/>
        </a:p>
      </dgm:t>
    </dgm:pt>
    <dgm:pt modelId="{87ADC148-12E6-4ADA-BCC7-63D036EBA0C9}">
      <dgm:prSet custT="1"/>
      <dgm:spPr>
        <a:solidFill>
          <a:srgbClr val="CFD1D2">
            <a:alpha val="90000"/>
          </a:srgbClr>
        </a:solidFill>
        <a:ln>
          <a:noFill/>
        </a:ln>
      </dgm:spPr>
      <dgm:t>
        <a:bodyPr/>
        <a:lstStyle/>
        <a:p>
          <a:r>
            <a:rPr lang="de-DE" sz="1800" dirty="0"/>
            <a:t>Produktive Phase</a:t>
          </a:r>
        </a:p>
      </dgm:t>
    </dgm:pt>
    <dgm:pt modelId="{65FF315B-3CD1-4EF5-9CD8-FD440B14F03A}" type="parTrans" cxnId="{143AF885-B3E5-4C00-A70B-9E6EEA00228D}">
      <dgm:prSet/>
      <dgm:spPr/>
      <dgm:t>
        <a:bodyPr/>
        <a:lstStyle/>
        <a:p>
          <a:endParaRPr lang="de-DE"/>
        </a:p>
      </dgm:t>
    </dgm:pt>
    <dgm:pt modelId="{BD091148-F22F-478E-B6BC-C3D46681BAAC}" type="sibTrans" cxnId="{143AF885-B3E5-4C00-A70B-9E6EEA00228D}">
      <dgm:prSet/>
      <dgm:spPr/>
      <dgm:t>
        <a:bodyPr/>
        <a:lstStyle/>
        <a:p>
          <a:endParaRPr lang="de-DE"/>
        </a:p>
      </dgm:t>
    </dgm:pt>
    <dgm:pt modelId="{B0D6EFD1-7800-429D-BC38-11F084C38EFD}">
      <dgm:prSet custT="1"/>
      <dgm:spPr>
        <a:solidFill>
          <a:srgbClr val="CFD1D2">
            <a:alpha val="90000"/>
          </a:srgbClr>
        </a:solidFill>
        <a:ln>
          <a:noFill/>
        </a:ln>
      </dgm:spPr>
      <dgm:t>
        <a:bodyPr/>
        <a:lstStyle/>
        <a:p>
          <a:r>
            <a:rPr lang="de-DE" sz="1800" dirty="0"/>
            <a:t>Ertrinken in Daten – die zweite Krise</a:t>
          </a:r>
        </a:p>
      </dgm:t>
    </dgm:pt>
    <dgm:pt modelId="{3965686B-3A62-46EA-A903-E801AA6CF515}" type="parTrans" cxnId="{BFC6815D-B6CB-454F-8F82-2457B37942A9}">
      <dgm:prSet/>
      <dgm:spPr/>
      <dgm:t>
        <a:bodyPr/>
        <a:lstStyle/>
        <a:p>
          <a:endParaRPr lang="de-DE"/>
        </a:p>
      </dgm:t>
    </dgm:pt>
    <dgm:pt modelId="{90CF8B73-4FBE-47E2-98A5-4DBA138FA9D6}" type="sibTrans" cxnId="{BFC6815D-B6CB-454F-8F82-2457B37942A9}">
      <dgm:prSet/>
      <dgm:spPr/>
      <dgm:t>
        <a:bodyPr/>
        <a:lstStyle/>
        <a:p>
          <a:endParaRPr lang="de-DE"/>
        </a:p>
      </dgm:t>
    </dgm:pt>
    <dgm:pt modelId="{F4BB321E-87B5-4E00-812C-E10B010D5632}">
      <dgm:prSet custT="1"/>
      <dgm:spPr>
        <a:solidFill>
          <a:srgbClr val="CFD1D2">
            <a:alpha val="90000"/>
          </a:srgbClr>
        </a:solidFill>
        <a:ln>
          <a:noFill/>
        </a:ln>
      </dgm:spPr>
      <dgm:t>
        <a:bodyPr/>
        <a:lstStyle/>
        <a:p>
          <a:r>
            <a:rPr lang="de-DE" sz="1800" dirty="0"/>
            <a:t>Schreibdruck, Zeitdruck</a:t>
          </a:r>
        </a:p>
      </dgm:t>
    </dgm:pt>
    <dgm:pt modelId="{565074A4-33CF-429F-B12D-1613E6073656}" type="parTrans" cxnId="{3EA3EE73-6AE2-499E-B394-0D867DF0C3E5}">
      <dgm:prSet/>
      <dgm:spPr/>
      <dgm:t>
        <a:bodyPr/>
        <a:lstStyle/>
        <a:p>
          <a:endParaRPr lang="de-DE"/>
        </a:p>
      </dgm:t>
    </dgm:pt>
    <dgm:pt modelId="{33BDF9BF-FCCB-4793-A68F-E54B758FD2C7}" type="sibTrans" cxnId="{3EA3EE73-6AE2-499E-B394-0D867DF0C3E5}">
      <dgm:prSet/>
      <dgm:spPr/>
      <dgm:t>
        <a:bodyPr/>
        <a:lstStyle/>
        <a:p>
          <a:endParaRPr lang="de-DE"/>
        </a:p>
      </dgm:t>
    </dgm:pt>
    <dgm:pt modelId="{6F1548A1-BBA7-452B-9C3F-49F6B4517171}">
      <dgm:prSet custT="1"/>
      <dgm:spPr>
        <a:solidFill>
          <a:srgbClr val="CFD1D2">
            <a:alpha val="90000"/>
          </a:srgbClr>
        </a:solidFill>
        <a:ln>
          <a:noFill/>
        </a:ln>
      </dgm:spPr>
      <dgm:t>
        <a:bodyPr/>
        <a:lstStyle/>
        <a:p>
          <a:r>
            <a:rPr lang="de-DE" sz="1800" dirty="0"/>
            <a:t>Ernüchterung über sich selbst</a:t>
          </a:r>
        </a:p>
      </dgm:t>
    </dgm:pt>
    <dgm:pt modelId="{007731D7-3529-48C0-8AEB-437222582241}" type="parTrans" cxnId="{503A4D0B-6114-4420-8A87-02A0E0D4117A}">
      <dgm:prSet/>
      <dgm:spPr/>
      <dgm:t>
        <a:bodyPr/>
        <a:lstStyle/>
        <a:p>
          <a:endParaRPr lang="de-DE"/>
        </a:p>
      </dgm:t>
    </dgm:pt>
    <dgm:pt modelId="{3A8ABF40-BC1E-45FD-9D1C-4E13D059DD94}" type="sibTrans" cxnId="{503A4D0B-6114-4420-8A87-02A0E0D4117A}">
      <dgm:prSet/>
      <dgm:spPr/>
      <dgm:t>
        <a:bodyPr/>
        <a:lstStyle/>
        <a:p>
          <a:endParaRPr lang="de-DE"/>
        </a:p>
      </dgm:t>
    </dgm:pt>
    <dgm:pt modelId="{8B40B216-BFBC-47B5-8778-DABBFDC7901B}">
      <dgm:prSet custT="1"/>
      <dgm:spPr>
        <a:solidFill>
          <a:srgbClr val="CFD1D2">
            <a:alpha val="90000"/>
          </a:srgbClr>
        </a:solidFill>
        <a:ln>
          <a:noFill/>
        </a:ln>
      </dgm:spPr>
      <dgm:t>
        <a:bodyPr/>
        <a:lstStyle/>
        <a:p>
          <a:r>
            <a:rPr lang="de-DE" sz="1800" dirty="0"/>
            <a:t>Beschneidung / Enttäuschung</a:t>
          </a:r>
        </a:p>
      </dgm:t>
    </dgm:pt>
    <dgm:pt modelId="{FD9C7A3C-47F3-4186-A7C8-E3C0B9D310BF}" type="parTrans" cxnId="{E88755C6-3327-4021-B9A7-4271D304CCED}">
      <dgm:prSet/>
      <dgm:spPr/>
      <dgm:t>
        <a:bodyPr/>
        <a:lstStyle/>
        <a:p>
          <a:endParaRPr lang="de-DE"/>
        </a:p>
      </dgm:t>
    </dgm:pt>
    <dgm:pt modelId="{32C6F444-35F3-41B5-801B-B4582F82298D}" type="sibTrans" cxnId="{E88755C6-3327-4021-B9A7-4271D304CCED}">
      <dgm:prSet/>
      <dgm:spPr/>
      <dgm:t>
        <a:bodyPr/>
        <a:lstStyle/>
        <a:p>
          <a:endParaRPr lang="de-DE"/>
        </a:p>
      </dgm:t>
    </dgm:pt>
    <dgm:pt modelId="{3F84E7CC-9037-4B81-8460-D38F71C0678C}">
      <dgm:prSet custT="1"/>
      <dgm:spPr>
        <a:solidFill>
          <a:srgbClr val="CFD1D2">
            <a:alpha val="90000"/>
          </a:srgbClr>
        </a:solidFill>
        <a:ln>
          <a:noFill/>
        </a:ln>
      </dgm:spPr>
      <dgm:t>
        <a:bodyPr/>
        <a:lstStyle/>
        <a:p>
          <a:r>
            <a:rPr lang="de-DE" sz="1800" dirty="0"/>
            <a:t>Endspurt</a:t>
          </a:r>
        </a:p>
      </dgm:t>
    </dgm:pt>
    <dgm:pt modelId="{E2608E88-8E3A-4F2D-BCF5-542FBEDEFA02}" type="parTrans" cxnId="{E3A57623-1102-4462-8A52-2DD12EA19CA8}">
      <dgm:prSet/>
      <dgm:spPr/>
      <dgm:t>
        <a:bodyPr/>
        <a:lstStyle/>
        <a:p>
          <a:endParaRPr lang="de-DE"/>
        </a:p>
      </dgm:t>
    </dgm:pt>
    <dgm:pt modelId="{75D99ACC-9B87-4DCC-94C0-124B9175470B}" type="sibTrans" cxnId="{E3A57623-1102-4462-8A52-2DD12EA19CA8}">
      <dgm:prSet/>
      <dgm:spPr/>
      <dgm:t>
        <a:bodyPr/>
        <a:lstStyle/>
        <a:p>
          <a:endParaRPr lang="de-DE"/>
        </a:p>
      </dgm:t>
    </dgm:pt>
    <dgm:pt modelId="{37EC6876-FBD6-438B-AD4A-2D104E3CACEF}">
      <dgm:prSet custT="1"/>
      <dgm:spPr>
        <a:solidFill>
          <a:srgbClr val="CFD1D2">
            <a:alpha val="90000"/>
          </a:srgbClr>
        </a:solidFill>
        <a:ln>
          <a:noFill/>
        </a:ln>
      </dgm:spPr>
      <dgm:t>
        <a:bodyPr/>
        <a:lstStyle/>
        <a:p>
          <a:r>
            <a:rPr lang="de-DE" sz="1800" dirty="0"/>
            <a:t>Terminverlängerung</a:t>
          </a:r>
        </a:p>
      </dgm:t>
    </dgm:pt>
    <dgm:pt modelId="{39D07EED-8A5A-4679-9CDA-C84B99C47E1A}" type="parTrans" cxnId="{7F8D5D78-4426-42A3-911D-4D5AF20DBCA1}">
      <dgm:prSet/>
      <dgm:spPr/>
      <dgm:t>
        <a:bodyPr/>
        <a:lstStyle/>
        <a:p>
          <a:endParaRPr lang="de-DE"/>
        </a:p>
      </dgm:t>
    </dgm:pt>
    <dgm:pt modelId="{2984F5E2-5EBB-43FD-B504-E33C679FC287}" type="sibTrans" cxnId="{7F8D5D78-4426-42A3-911D-4D5AF20DBCA1}">
      <dgm:prSet/>
      <dgm:spPr/>
      <dgm:t>
        <a:bodyPr/>
        <a:lstStyle/>
        <a:p>
          <a:endParaRPr lang="de-DE"/>
        </a:p>
      </dgm:t>
    </dgm:pt>
    <dgm:pt modelId="{5A1174CF-F0E2-4033-8C95-38EEF5D2E2A5}">
      <dgm:prSet phldrT="[Text]" custT="1"/>
      <dgm:spPr>
        <a:solidFill>
          <a:srgbClr val="97C01E"/>
        </a:solidFill>
      </dgm:spPr>
      <dgm:t>
        <a:bodyPr/>
        <a:lstStyle/>
        <a:p>
          <a:r>
            <a:rPr lang="de-DE" sz="1800" dirty="0"/>
            <a:t>2</a:t>
          </a:r>
        </a:p>
      </dgm:t>
    </dgm:pt>
    <dgm:pt modelId="{4D7471C7-2CFB-46B2-A8CD-792998382F7E}" type="sibTrans" cxnId="{2E3375F9-1496-4FC6-95F1-59903F4C1FF7}">
      <dgm:prSet/>
      <dgm:spPr/>
      <dgm:t>
        <a:bodyPr/>
        <a:lstStyle/>
        <a:p>
          <a:endParaRPr lang="de-DE"/>
        </a:p>
      </dgm:t>
    </dgm:pt>
    <dgm:pt modelId="{CB3510AD-55FC-417B-AD9F-799C332D1372}" type="parTrans" cxnId="{2E3375F9-1496-4FC6-95F1-59903F4C1FF7}">
      <dgm:prSet/>
      <dgm:spPr/>
      <dgm:t>
        <a:bodyPr/>
        <a:lstStyle/>
        <a:p>
          <a:endParaRPr lang="de-DE"/>
        </a:p>
      </dgm:t>
    </dgm:pt>
    <dgm:pt modelId="{8A616082-CDF6-47F9-AC34-8B0705544F46}" type="pres">
      <dgm:prSet presAssocID="{2E5DD76B-9674-4056-8260-4D964DB5B0A1}" presName="linearFlow" presStyleCnt="0">
        <dgm:presLayoutVars>
          <dgm:dir/>
          <dgm:animLvl val="lvl"/>
          <dgm:resizeHandles val="exact"/>
        </dgm:presLayoutVars>
      </dgm:prSet>
      <dgm:spPr/>
      <dgm:t>
        <a:bodyPr/>
        <a:lstStyle/>
        <a:p>
          <a:endParaRPr lang="de-DE"/>
        </a:p>
      </dgm:t>
    </dgm:pt>
    <dgm:pt modelId="{1F3A7798-23F2-411F-AC7F-BE39778710C5}" type="pres">
      <dgm:prSet presAssocID="{B7301BA8-A9FC-4DD9-A975-598B437C2D7C}" presName="composite" presStyleCnt="0"/>
      <dgm:spPr/>
    </dgm:pt>
    <dgm:pt modelId="{D9FE8CD6-C6F0-4B3B-B4DD-852C073E2D22}" type="pres">
      <dgm:prSet presAssocID="{B7301BA8-A9FC-4DD9-A975-598B437C2D7C}" presName="parentText" presStyleLbl="alignNode1" presStyleIdx="0" presStyleCnt="11">
        <dgm:presLayoutVars>
          <dgm:chMax val="1"/>
          <dgm:bulletEnabled val="1"/>
        </dgm:presLayoutVars>
      </dgm:prSet>
      <dgm:spPr/>
      <dgm:t>
        <a:bodyPr/>
        <a:lstStyle/>
        <a:p>
          <a:endParaRPr lang="de-DE"/>
        </a:p>
      </dgm:t>
    </dgm:pt>
    <dgm:pt modelId="{176DF953-7D40-4667-BD22-31D1C7D336B8}" type="pres">
      <dgm:prSet presAssocID="{B7301BA8-A9FC-4DD9-A975-598B437C2D7C}" presName="descendantText" presStyleLbl="alignAcc1" presStyleIdx="0" presStyleCnt="11">
        <dgm:presLayoutVars>
          <dgm:bulletEnabled val="1"/>
        </dgm:presLayoutVars>
      </dgm:prSet>
      <dgm:spPr/>
      <dgm:t>
        <a:bodyPr/>
        <a:lstStyle/>
        <a:p>
          <a:endParaRPr lang="de-DE"/>
        </a:p>
      </dgm:t>
    </dgm:pt>
    <dgm:pt modelId="{37096410-C196-4040-B243-DF8297281F7F}" type="pres">
      <dgm:prSet presAssocID="{43B37FC6-42BE-43B9-8C6B-AA2D2F35EFAA}" presName="sp" presStyleCnt="0"/>
      <dgm:spPr/>
    </dgm:pt>
    <dgm:pt modelId="{3D95CE09-3775-4C31-B424-CC06E6E91114}" type="pres">
      <dgm:prSet presAssocID="{5A1174CF-F0E2-4033-8C95-38EEF5D2E2A5}" presName="composite" presStyleCnt="0"/>
      <dgm:spPr/>
    </dgm:pt>
    <dgm:pt modelId="{012DA0E2-E7C3-41FB-8A87-64417DE3E2D4}" type="pres">
      <dgm:prSet presAssocID="{5A1174CF-F0E2-4033-8C95-38EEF5D2E2A5}" presName="parentText" presStyleLbl="alignNode1" presStyleIdx="1" presStyleCnt="11">
        <dgm:presLayoutVars>
          <dgm:chMax val="1"/>
          <dgm:bulletEnabled val="1"/>
        </dgm:presLayoutVars>
      </dgm:prSet>
      <dgm:spPr/>
      <dgm:t>
        <a:bodyPr/>
        <a:lstStyle/>
        <a:p>
          <a:endParaRPr lang="de-DE"/>
        </a:p>
      </dgm:t>
    </dgm:pt>
    <dgm:pt modelId="{8D62E88C-FB38-46EE-8FFA-0159F76CC6D6}" type="pres">
      <dgm:prSet presAssocID="{5A1174CF-F0E2-4033-8C95-38EEF5D2E2A5}" presName="descendantText" presStyleLbl="alignAcc1" presStyleIdx="1" presStyleCnt="11" custScaleY="98510" custLinFactNeighborX="-95" custLinFactNeighborY="1064">
        <dgm:presLayoutVars>
          <dgm:bulletEnabled val="1"/>
        </dgm:presLayoutVars>
      </dgm:prSet>
      <dgm:spPr/>
      <dgm:t>
        <a:bodyPr/>
        <a:lstStyle/>
        <a:p>
          <a:endParaRPr lang="de-DE"/>
        </a:p>
      </dgm:t>
    </dgm:pt>
    <dgm:pt modelId="{9715E10E-C6FC-4ABC-8ECC-A048203A1961}" type="pres">
      <dgm:prSet presAssocID="{4D7471C7-2CFB-46B2-A8CD-792998382F7E}" presName="sp" presStyleCnt="0"/>
      <dgm:spPr/>
    </dgm:pt>
    <dgm:pt modelId="{5807071B-9F66-40A2-A1C6-922BD7BA57BE}" type="pres">
      <dgm:prSet presAssocID="{330D4432-6DC6-4554-AA07-B0842AEAB896}" presName="composite" presStyleCnt="0"/>
      <dgm:spPr/>
    </dgm:pt>
    <dgm:pt modelId="{1F1E5C27-8F76-40D9-AD8B-61510F431079}" type="pres">
      <dgm:prSet presAssocID="{330D4432-6DC6-4554-AA07-B0842AEAB896}" presName="parentText" presStyleLbl="alignNode1" presStyleIdx="2" presStyleCnt="11">
        <dgm:presLayoutVars>
          <dgm:chMax val="1"/>
          <dgm:bulletEnabled val="1"/>
        </dgm:presLayoutVars>
      </dgm:prSet>
      <dgm:spPr/>
      <dgm:t>
        <a:bodyPr/>
        <a:lstStyle/>
        <a:p>
          <a:endParaRPr lang="de-DE"/>
        </a:p>
      </dgm:t>
    </dgm:pt>
    <dgm:pt modelId="{70BD3EEC-F498-4877-A74A-22AFD45AF1D7}" type="pres">
      <dgm:prSet presAssocID="{330D4432-6DC6-4554-AA07-B0842AEAB896}" presName="descendantText" presStyleLbl="alignAcc1" presStyleIdx="2" presStyleCnt="11">
        <dgm:presLayoutVars>
          <dgm:bulletEnabled val="1"/>
        </dgm:presLayoutVars>
      </dgm:prSet>
      <dgm:spPr/>
      <dgm:t>
        <a:bodyPr/>
        <a:lstStyle/>
        <a:p>
          <a:endParaRPr lang="de-DE"/>
        </a:p>
      </dgm:t>
    </dgm:pt>
    <dgm:pt modelId="{EC3BFDDC-A486-4251-B9C6-AD036BCCEC8B}" type="pres">
      <dgm:prSet presAssocID="{0FE58646-97C1-4C63-8B24-C1CC29FD9859}" presName="sp" presStyleCnt="0"/>
      <dgm:spPr/>
    </dgm:pt>
    <dgm:pt modelId="{6BD6A567-E431-4A81-99E7-0D1016418F19}" type="pres">
      <dgm:prSet presAssocID="{F6FE858F-5613-4B2A-86DE-EC47C3C25D43}" presName="composite" presStyleCnt="0"/>
      <dgm:spPr/>
    </dgm:pt>
    <dgm:pt modelId="{1D00444E-5F70-479C-96BD-04DC09094FA3}" type="pres">
      <dgm:prSet presAssocID="{F6FE858F-5613-4B2A-86DE-EC47C3C25D43}" presName="parentText" presStyleLbl="alignNode1" presStyleIdx="3" presStyleCnt="11">
        <dgm:presLayoutVars>
          <dgm:chMax val="1"/>
          <dgm:bulletEnabled val="1"/>
        </dgm:presLayoutVars>
      </dgm:prSet>
      <dgm:spPr/>
      <dgm:t>
        <a:bodyPr/>
        <a:lstStyle/>
        <a:p>
          <a:endParaRPr lang="de-DE"/>
        </a:p>
      </dgm:t>
    </dgm:pt>
    <dgm:pt modelId="{95DCB81C-05BB-4503-B1E7-ADC17DEBC030}" type="pres">
      <dgm:prSet presAssocID="{F6FE858F-5613-4B2A-86DE-EC47C3C25D43}" presName="descendantText" presStyleLbl="alignAcc1" presStyleIdx="3" presStyleCnt="11">
        <dgm:presLayoutVars>
          <dgm:bulletEnabled val="1"/>
        </dgm:presLayoutVars>
      </dgm:prSet>
      <dgm:spPr/>
      <dgm:t>
        <a:bodyPr/>
        <a:lstStyle/>
        <a:p>
          <a:endParaRPr lang="de-DE"/>
        </a:p>
      </dgm:t>
    </dgm:pt>
    <dgm:pt modelId="{818C9CE8-4C05-4417-80EB-AB4F38E05D68}" type="pres">
      <dgm:prSet presAssocID="{22D723BC-63D3-496F-A839-1A3F12F0F02C}" presName="sp" presStyleCnt="0"/>
      <dgm:spPr/>
    </dgm:pt>
    <dgm:pt modelId="{10AE6124-7588-4CF9-A54E-5D02085D2701}" type="pres">
      <dgm:prSet presAssocID="{741A113C-2BD2-4E61-BC77-CBCD42DE356C}" presName="composite" presStyleCnt="0"/>
      <dgm:spPr/>
    </dgm:pt>
    <dgm:pt modelId="{D2EC7460-01DF-44A1-BC0B-387F85A01DAC}" type="pres">
      <dgm:prSet presAssocID="{741A113C-2BD2-4E61-BC77-CBCD42DE356C}" presName="parentText" presStyleLbl="alignNode1" presStyleIdx="4" presStyleCnt="11">
        <dgm:presLayoutVars>
          <dgm:chMax val="1"/>
          <dgm:bulletEnabled val="1"/>
        </dgm:presLayoutVars>
      </dgm:prSet>
      <dgm:spPr/>
      <dgm:t>
        <a:bodyPr/>
        <a:lstStyle/>
        <a:p>
          <a:endParaRPr lang="de-DE"/>
        </a:p>
      </dgm:t>
    </dgm:pt>
    <dgm:pt modelId="{628AB31D-8BC5-4989-B7D3-33057051FE06}" type="pres">
      <dgm:prSet presAssocID="{741A113C-2BD2-4E61-BC77-CBCD42DE356C}" presName="descendantText" presStyleLbl="alignAcc1" presStyleIdx="4" presStyleCnt="11">
        <dgm:presLayoutVars>
          <dgm:bulletEnabled val="1"/>
        </dgm:presLayoutVars>
      </dgm:prSet>
      <dgm:spPr/>
      <dgm:t>
        <a:bodyPr/>
        <a:lstStyle/>
        <a:p>
          <a:endParaRPr lang="de-DE"/>
        </a:p>
      </dgm:t>
    </dgm:pt>
    <dgm:pt modelId="{517F40DC-E975-4259-A714-3F22D266A35E}" type="pres">
      <dgm:prSet presAssocID="{BBE0A771-DA09-4762-8E86-12519DE28C9B}" presName="sp" presStyleCnt="0"/>
      <dgm:spPr/>
    </dgm:pt>
    <dgm:pt modelId="{927950F7-471A-45E1-B254-1D392D6C3E41}" type="pres">
      <dgm:prSet presAssocID="{1AC82376-753D-4FFA-A5C1-4EB9678517D5}" presName="composite" presStyleCnt="0"/>
      <dgm:spPr/>
    </dgm:pt>
    <dgm:pt modelId="{2DFFE131-876B-4382-91FB-A25188184731}" type="pres">
      <dgm:prSet presAssocID="{1AC82376-753D-4FFA-A5C1-4EB9678517D5}" presName="parentText" presStyleLbl="alignNode1" presStyleIdx="5" presStyleCnt="11">
        <dgm:presLayoutVars>
          <dgm:chMax val="1"/>
          <dgm:bulletEnabled val="1"/>
        </dgm:presLayoutVars>
      </dgm:prSet>
      <dgm:spPr/>
      <dgm:t>
        <a:bodyPr/>
        <a:lstStyle/>
        <a:p>
          <a:endParaRPr lang="de-DE"/>
        </a:p>
      </dgm:t>
    </dgm:pt>
    <dgm:pt modelId="{3C0CAE26-175A-4FDF-98D9-9AC08042E211}" type="pres">
      <dgm:prSet presAssocID="{1AC82376-753D-4FFA-A5C1-4EB9678517D5}" presName="descendantText" presStyleLbl="alignAcc1" presStyleIdx="5" presStyleCnt="11">
        <dgm:presLayoutVars>
          <dgm:bulletEnabled val="1"/>
        </dgm:presLayoutVars>
      </dgm:prSet>
      <dgm:spPr/>
      <dgm:t>
        <a:bodyPr/>
        <a:lstStyle/>
        <a:p>
          <a:endParaRPr lang="de-DE"/>
        </a:p>
      </dgm:t>
    </dgm:pt>
    <dgm:pt modelId="{5EBADC6F-1840-4430-83D8-112E30242033}" type="pres">
      <dgm:prSet presAssocID="{D4877C20-B7DA-4E48-A907-7B1E82C9AFEA}" presName="sp" presStyleCnt="0"/>
      <dgm:spPr/>
    </dgm:pt>
    <dgm:pt modelId="{EDBFE0F3-21FC-4460-BFC4-210D0EF32655}" type="pres">
      <dgm:prSet presAssocID="{61DC500A-3810-490B-88EA-65B5D5991BBC}" presName="composite" presStyleCnt="0"/>
      <dgm:spPr/>
    </dgm:pt>
    <dgm:pt modelId="{1F26B370-9CF8-45F1-8EDF-5DCB9B342B63}" type="pres">
      <dgm:prSet presAssocID="{61DC500A-3810-490B-88EA-65B5D5991BBC}" presName="parentText" presStyleLbl="alignNode1" presStyleIdx="6" presStyleCnt="11">
        <dgm:presLayoutVars>
          <dgm:chMax val="1"/>
          <dgm:bulletEnabled val="1"/>
        </dgm:presLayoutVars>
      </dgm:prSet>
      <dgm:spPr/>
      <dgm:t>
        <a:bodyPr/>
        <a:lstStyle/>
        <a:p>
          <a:endParaRPr lang="de-DE"/>
        </a:p>
      </dgm:t>
    </dgm:pt>
    <dgm:pt modelId="{C935E059-C413-4960-802A-459ACC666625}" type="pres">
      <dgm:prSet presAssocID="{61DC500A-3810-490B-88EA-65B5D5991BBC}" presName="descendantText" presStyleLbl="alignAcc1" presStyleIdx="6" presStyleCnt="11">
        <dgm:presLayoutVars>
          <dgm:bulletEnabled val="1"/>
        </dgm:presLayoutVars>
      </dgm:prSet>
      <dgm:spPr/>
      <dgm:t>
        <a:bodyPr/>
        <a:lstStyle/>
        <a:p>
          <a:endParaRPr lang="de-DE"/>
        </a:p>
      </dgm:t>
    </dgm:pt>
    <dgm:pt modelId="{E5E68E7F-B511-4475-A7FE-D7D5359FEAFE}" type="pres">
      <dgm:prSet presAssocID="{3FC7EC19-FB31-44CF-A15E-9BFBCAFBA10D}" presName="sp" presStyleCnt="0"/>
      <dgm:spPr/>
    </dgm:pt>
    <dgm:pt modelId="{54C4509F-B9A2-4818-9E63-E98651C26D87}" type="pres">
      <dgm:prSet presAssocID="{7BE05AE8-310B-47F0-A49B-C5536A0BA63C}" presName="composite" presStyleCnt="0"/>
      <dgm:spPr/>
    </dgm:pt>
    <dgm:pt modelId="{E648F30F-E101-4EF8-809F-58257D8A0021}" type="pres">
      <dgm:prSet presAssocID="{7BE05AE8-310B-47F0-A49B-C5536A0BA63C}" presName="parentText" presStyleLbl="alignNode1" presStyleIdx="7" presStyleCnt="11">
        <dgm:presLayoutVars>
          <dgm:chMax val="1"/>
          <dgm:bulletEnabled val="1"/>
        </dgm:presLayoutVars>
      </dgm:prSet>
      <dgm:spPr/>
      <dgm:t>
        <a:bodyPr/>
        <a:lstStyle/>
        <a:p>
          <a:endParaRPr lang="de-DE"/>
        </a:p>
      </dgm:t>
    </dgm:pt>
    <dgm:pt modelId="{4D127C7F-E892-464F-B4B7-3C3BFB354C46}" type="pres">
      <dgm:prSet presAssocID="{7BE05AE8-310B-47F0-A49B-C5536A0BA63C}" presName="descendantText" presStyleLbl="alignAcc1" presStyleIdx="7" presStyleCnt="11">
        <dgm:presLayoutVars>
          <dgm:bulletEnabled val="1"/>
        </dgm:presLayoutVars>
      </dgm:prSet>
      <dgm:spPr/>
      <dgm:t>
        <a:bodyPr/>
        <a:lstStyle/>
        <a:p>
          <a:endParaRPr lang="de-DE"/>
        </a:p>
      </dgm:t>
    </dgm:pt>
    <dgm:pt modelId="{29546E9E-DB01-4FB3-8363-D8A9F5A0F20D}" type="pres">
      <dgm:prSet presAssocID="{CEB60B8A-A968-4BB5-B176-94B2DDF488C2}" presName="sp" presStyleCnt="0"/>
      <dgm:spPr/>
    </dgm:pt>
    <dgm:pt modelId="{C1DC4FB5-100E-4683-8604-5242DB322ED8}" type="pres">
      <dgm:prSet presAssocID="{5F9C0B38-690F-49AD-99E8-76E0FB853B59}" presName="composite" presStyleCnt="0"/>
      <dgm:spPr/>
    </dgm:pt>
    <dgm:pt modelId="{91A65907-17D1-452C-AC19-FB4A818F17E8}" type="pres">
      <dgm:prSet presAssocID="{5F9C0B38-690F-49AD-99E8-76E0FB853B59}" presName="parentText" presStyleLbl="alignNode1" presStyleIdx="8" presStyleCnt="11">
        <dgm:presLayoutVars>
          <dgm:chMax val="1"/>
          <dgm:bulletEnabled val="1"/>
        </dgm:presLayoutVars>
      </dgm:prSet>
      <dgm:spPr/>
      <dgm:t>
        <a:bodyPr/>
        <a:lstStyle/>
        <a:p>
          <a:endParaRPr lang="de-DE"/>
        </a:p>
      </dgm:t>
    </dgm:pt>
    <dgm:pt modelId="{48A2EEC5-2205-4947-948C-01AF9FF59DD5}" type="pres">
      <dgm:prSet presAssocID="{5F9C0B38-690F-49AD-99E8-76E0FB853B59}" presName="descendantText" presStyleLbl="alignAcc1" presStyleIdx="8" presStyleCnt="11">
        <dgm:presLayoutVars>
          <dgm:bulletEnabled val="1"/>
        </dgm:presLayoutVars>
      </dgm:prSet>
      <dgm:spPr/>
      <dgm:t>
        <a:bodyPr/>
        <a:lstStyle/>
        <a:p>
          <a:endParaRPr lang="de-DE"/>
        </a:p>
      </dgm:t>
    </dgm:pt>
    <dgm:pt modelId="{1984C4D5-5048-4A06-8ED0-17C9E1AE05AE}" type="pres">
      <dgm:prSet presAssocID="{3667565C-4376-4F30-BE10-02EEBFAC4DF6}" presName="sp" presStyleCnt="0"/>
      <dgm:spPr/>
    </dgm:pt>
    <dgm:pt modelId="{19CE1834-AF18-4ABF-9C14-C8BBF8AE8DF1}" type="pres">
      <dgm:prSet presAssocID="{69700BBB-136E-4F91-AAD5-A3E635FF7D42}" presName="composite" presStyleCnt="0"/>
      <dgm:spPr/>
    </dgm:pt>
    <dgm:pt modelId="{29D463CD-CDA3-4A49-9C81-3FB278B27DA7}" type="pres">
      <dgm:prSet presAssocID="{69700BBB-136E-4F91-AAD5-A3E635FF7D42}" presName="parentText" presStyleLbl="alignNode1" presStyleIdx="9" presStyleCnt="11">
        <dgm:presLayoutVars>
          <dgm:chMax val="1"/>
          <dgm:bulletEnabled val="1"/>
        </dgm:presLayoutVars>
      </dgm:prSet>
      <dgm:spPr/>
      <dgm:t>
        <a:bodyPr/>
        <a:lstStyle/>
        <a:p>
          <a:endParaRPr lang="de-DE"/>
        </a:p>
      </dgm:t>
    </dgm:pt>
    <dgm:pt modelId="{E7BBDB4B-F6B5-4CA5-8F1F-958CB8427DBB}" type="pres">
      <dgm:prSet presAssocID="{69700BBB-136E-4F91-AAD5-A3E635FF7D42}" presName="descendantText" presStyleLbl="alignAcc1" presStyleIdx="9" presStyleCnt="11">
        <dgm:presLayoutVars>
          <dgm:bulletEnabled val="1"/>
        </dgm:presLayoutVars>
      </dgm:prSet>
      <dgm:spPr/>
      <dgm:t>
        <a:bodyPr/>
        <a:lstStyle/>
        <a:p>
          <a:endParaRPr lang="de-DE"/>
        </a:p>
      </dgm:t>
    </dgm:pt>
    <dgm:pt modelId="{CA329DB8-B019-4EF0-B92D-6C3954A9B9FC}" type="pres">
      <dgm:prSet presAssocID="{DEE5D358-437E-49CF-A067-58F6573326B3}" presName="sp" presStyleCnt="0"/>
      <dgm:spPr/>
    </dgm:pt>
    <dgm:pt modelId="{EFAFE4A0-7F34-4D06-AD5F-8A045A19CBD0}" type="pres">
      <dgm:prSet presAssocID="{64CBB512-0B98-4127-BC13-107B01C808A1}" presName="composite" presStyleCnt="0"/>
      <dgm:spPr/>
    </dgm:pt>
    <dgm:pt modelId="{12DD79B1-26A8-4B3A-8F77-28BF6B4F0974}" type="pres">
      <dgm:prSet presAssocID="{64CBB512-0B98-4127-BC13-107B01C808A1}" presName="parentText" presStyleLbl="alignNode1" presStyleIdx="10" presStyleCnt="11">
        <dgm:presLayoutVars>
          <dgm:chMax val="1"/>
          <dgm:bulletEnabled val="1"/>
        </dgm:presLayoutVars>
      </dgm:prSet>
      <dgm:spPr/>
      <dgm:t>
        <a:bodyPr/>
        <a:lstStyle/>
        <a:p>
          <a:endParaRPr lang="de-DE"/>
        </a:p>
      </dgm:t>
    </dgm:pt>
    <dgm:pt modelId="{BA42B3FE-7B75-4A92-82A7-A20B61D44A48}" type="pres">
      <dgm:prSet presAssocID="{64CBB512-0B98-4127-BC13-107B01C808A1}" presName="descendantText" presStyleLbl="alignAcc1" presStyleIdx="10" presStyleCnt="11">
        <dgm:presLayoutVars>
          <dgm:bulletEnabled val="1"/>
        </dgm:presLayoutVars>
      </dgm:prSet>
      <dgm:spPr/>
      <dgm:t>
        <a:bodyPr/>
        <a:lstStyle/>
        <a:p>
          <a:endParaRPr lang="de-DE"/>
        </a:p>
      </dgm:t>
    </dgm:pt>
  </dgm:ptLst>
  <dgm:cxnLst>
    <dgm:cxn modelId="{143AF885-B3E5-4C00-A70B-9E6EEA00228D}" srcId="{741A113C-2BD2-4E61-BC77-CBCD42DE356C}" destId="{87ADC148-12E6-4ADA-BCC7-63D036EBA0C9}" srcOrd="0" destOrd="0" parTransId="{65FF315B-3CD1-4EF5-9CD8-FD440B14F03A}" sibTransId="{BD091148-F22F-478E-B6BC-C3D46681BAAC}"/>
    <dgm:cxn modelId="{049CFBDC-EEB6-4BED-BAF2-47A9CFE9F801}" srcId="{2E5DD76B-9674-4056-8260-4D964DB5B0A1}" destId="{7BE05AE8-310B-47F0-A49B-C5536A0BA63C}" srcOrd="7" destOrd="0" parTransId="{D4AEA09F-929D-4F1B-9656-FDF1AA1FB6F0}" sibTransId="{CEB60B8A-A968-4BB5-B176-94B2DDF488C2}"/>
    <dgm:cxn modelId="{DADB6522-A5FA-46C2-A100-F6B54F391CEF}" type="presOf" srcId="{61DC500A-3810-490B-88EA-65B5D5991BBC}" destId="{1F26B370-9CF8-45F1-8EDF-5DCB9B342B63}" srcOrd="0" destOrd="0" presId="urn:microsoft.com/office/officeart/2005/8/layout/chevron2"/>
    <dgm:cxn modelId="{416326F7-72F5-4C70-8CE4-BCA144D3044C}" type="presOf" srcId="{5A1174CF-F0E2-4033-8C95-38EEF5D2E2A5}" destId="{012DA0E2-E7C3-41FB-8A87-64417DE3E2D4}" srcOrd="0" destOrd="0" presId="urn:microsoft.com/office/officeart/2005/8/layout/chevron2"/>
    <dgm:cxn modelId="{72C87C24-DDB9-4191-8CA6-F4FD4D3C020E}" srcId="{F6FE858F-5613-4B2A-86DE-EC47C3C25D43}" destId="{7748128A-C020-4A12-88DB-550A8A104E56}" srcOrd="0" destOrd="0" parTransId="{D2EAFF35-FDDD-43D5-9609-3D5006409DDD}" sibTransId="{C6537166-C35F-4F2A-B28A-1C4E47274290}"/>
    <dgm:cxn modelId="{AEDB610C-C72A-495E-818B-DD12B3B09DC8}" srcId="{B7301BA8-A9FC-4DD9-A975-598B437C2D7C}" destId="{F0C66539-13F6-45C3-9316-1814B3A7AC6F}" srcOrd="0" destOrd="0" parTransId="{5FB26A47-C73B-4F88-9FF1-DB9D7DCCA46A}" sibTransId="{E3978C4C-3D6D-4CB0-8A43-81321F53B7EE}"/>
    <dgm:cxn modelId="{67A57E7E-D706-46C4-BF1C-D59C1889FFEA}" type="presOf" srcId="{2E5DD76B-9674-4056-8260-4D964DB5B0A1}" destId="{8A616082-CDF6-47F9-AC34-8B0705544F46}" srcOrd="0" destOrd="0" presId="urn:microsoft.com/office/officeart/2005/8/layout/chevron2"/>
    <dgm:cxn modelId="{E3A57623-1102-4462-8A52-2DD12EA19CA8}" srcId="{69700BBB-136E-4F91-AAD5-A3E635FF7D42}" destId="{3F84E7CC-9037-4B81-8460-D38F71C0678C}" srcOrd="0" destOrd="0" parTransId="{E2608E88-8E3A-4F2D-BCF5-542FBEDEFA02}" sibTransId="{75D99ACC-9B87-4DCC-94C0-124B9175470B}"/>
    <dgm:cxn modelId="{62A703A6-E20E-4095-AC20-9A49A4CEB9A3}" srcId="{5A1174CF-F0E2-4033-8C95-38EEF5D2E2A5}" destId="{FE62D2EE-2081-4E32-ABEB-0D751594D5A5}" srcOrd="0" destOrd="0" parTransId="{B8F01449-2ABB-455D-B268-22B0AD70539D}" sibTransId="{9E02CD3E-28A0-4D23-BFFC-381AF7F06044}"/>
    <dgm:cxn modelId="{09844EB9-FCC5-4BF7-8D5A-DE6A5358F842}" type="presOf" srcId="{7BE05AE8-310B-47F0-A49B-C5536A0BA63C}" destId="{E648F30F-E101-4EF8-809F-58257D8A0021}" srcOrd="0" destOrd="0" presId="urn:microsoft.com/office/officeart/2005/8/layout/chevron2"/>
    <dgm:cxn modelId="{3EA3EE73-6AE2-499E-B394-0D867DF0C3E5}" srcId="{61DC500A-3810-490B-88EA-65B5D5991BBC}" destId="{F4BB321E-87B5-4E00-812C-E10B010D5632}" srcOrd="0" destOrd="0" parTransId="{565074A4-33CF-429F-B12D-1613E6073656}" sibTransId="{33BDF9BF-FCCB-4793-A68F-E54B758FD2C7}"/>
    <dgm:cxn modelId="{435C81F8-EA99-4347-BFD4-6D7D5FE878BE}" type="presOf" srcId="{F0C66539-13F6-45C3-9316-1814B3A7AC6F}" destId="{176DF953-7D40-4667-BD22-31D1C7D336B8}" srcOrd="0" destOrd="0" presId="urn:microsoft.com/office/officeart/2005/8/layout/chevron2"/>
    <dgm:cxn modelId="{E88755C6-3327-4021-B9A7-4271D304CCED}" srcId="{5F9C0B38-690F-49AD-99E8-76E0FB853B59}" destId="{8B40B216-BFBC-47B5-8778-DABBFDC7901B}" srcOrd="0" destOrd="0" parTransId="{FD9C7A3C-47F3-4186-A7C8-E3C0B9D310BF}" sibTransId="{32C6F444-35F3-41B5-801B-B4582F82298D}"/>
    <dgm:cxn modelId="{A47A5DD8-7DA7-4283-8900-7637118C5ED2}" type="presOf" srcId="{B7301BA8-A9FC-4DD9-A975-598B437C2D7C}" destId="{D9FE8CD6-C6F0-4B3B-B4DD-852C073E2D22}" srcOrd="0" destOrd="0" presId="urn:microsoft.com/office/officeart/2005/8/layout/chevron2"/>
    <dgm:cxn modelId="{BFC6815D-B6CB-454F-8F82-2457B37942A9}" srcId="{1AC82376-753D-4FFA-A5C1-4EB9678517D5}" destId="{B0D6EFD1-7800-429D-BC38-11F084C38EFD}" srcOrd="0" destOrd="0" parTransId="{3965686B-3A62-46EA-A903-E801AA6CF515}" sibTransId="{90CF8B73-4FBE-47E2-98A5-4DBA138FA9D6}"/>
    <dgm:cxn modelId="{490D02EC-6BBE-4412-8753-01F344B57372}" srcId="{2E5DD76B-9674-4056-8260-4D964DB5B0A1}" destId="{1AC82376-753D-4FFA-A5C1-4EB9678517D5}" srcOrd="5" destOrd="0" parTransId="{3AE5A225-4E42-445F-AE66-B0F13A004419}" sibTransId="{D4877C20-B7DA-4E48-A907-7B1E82C9AFEA}"/>
    <dgm:cxn modelId="{F20D3B92-37AD-4D4B-BC4D-C52E030CEFC1}" srcId="{2E5DD76B-9674-4056-8260-4D964DB5B0A1}" destId="{F6FE858F-5613-4B2A-86DE-EC47C3C25D43}" srcOrd="3" destOrd="0" parTransId="{1AF6DC44-D30D-4E42-A7A3-459C0DF37922}" sibTransId="{22D723BC-63D3-496F-A839-1A3F12F0F02C}"/>
    <dgm:cxn modelId="{1F1D0C57-7BED-4E15-8D87-D0C4C0F9FC11}" type="presOf" srcId="{F4BB321E-87B5-4E00-812C-E10B010D5632}" destId="{C935E059-C413-4960-802A-459ACC666625}" srcOrd="0" destOrd="0" presId="urn:microsoft.com/office/officeart/2005/8/layout/chevron2"/>
    <dgm:cxn modelId="{6BABCD56-96EB-4D5A-9A46-CBB636E7EAA7}" type="presOf" srcId="{CECF5BE2-EA0C-4303-BA30-6D1FA6CC3362}" destId="{70BD3EEC-F498-4877-A74A-22AFD45AF1D7}" srcOrd="0" destOrd="0" presId="urn:microsoft.com/office/officeart/2005/8/layout/chevron2"/>
    <dgm:cxn modelId="{7F8D5D78-4426-42A3-911D-4D5AF20DBCA1}" srcId="{64CBB512-0B98-4127-BC13-107B01C808A1}" destId="{37EC6876-FBD6-438B-AD4A-2D104E3CACEF}" srcOrd="0" destOrd="0" parTransId="{39D07EED-8A5A-4679-9CDA-C84B99C47E1A}" sibTransId="{2984F5E2-5EBB-43FD-B504-E33C679FC287}"/>
    <dgm:cxn modelId="{D37DE1A6-2C15-47BA-86CA-E456E886F63C}" type="presOf" srcId="{741A113C-2BD2-4E61-BC77-CBCD42DE356C}" destId="{D2EC7460-01DF-44A1-BC0B-387F85A01DAC}" srcOrd="0" destOrd="0" presId="urn:microsoft.com/office/officeart/2005/8/layout/chevron2"/>
    <dgm:cxn modelId="{21691ED7-E3B5-4523-A57F-966A86623E43}" type="presOf" srcId="{6F1548A1-BBA7-452B-9C3F-49F6B4517171}" destId="{4D127C7F-E892-464F-B4B7-3C3BFB354C46}" srcOrd="0" destOrd="0" presId="urn:microsoft.com/office/officeart/2005/8/layout/chevron2"/>
    <dgm:cxn modelId="{0958E3C3-0AD2-4EA5-BF26-8B106443FC80}" srcId="{2E5DD76B-9674-4056-8260-4D964DB5B0A1}" destId="{B7301BA8-A9FC-4DD9-A975-598B437C2D7C}" srcOrd="0" destOrd="0" parTransId="{E8F97EE4-0D7B-4A9B-86F9-2C32F0C94319}" sibTransId="{43B37FC6-42BE-43B9-8C6B-AA2D2F35EFAA}"/>
    <dgm:cxn modelId="{503A4D0B-6114-4420-8A87-02A0E0D4117A}" srcId="{7BE05AE8-310B-47F0-A49B-C5536A0BA63C}" destId="{6F1548A1-BBA7-452B-9C3F-49F6B4517171}" srcOrd="0" destOrd="0" parTransId="{007731D7-3529-48C0-8AEB-437222582241}" sibTransId="{3A8ABF40-BC1E-45FD-9D1C-4E13D059DD94}"/>
    <dgm:cxn modelId="{73908C80-9019-4E6F-B51C-53021F5AFA69}" srcId="{2E5DD76B-9674-4056-8260-4D964DB5B0A1}" destId="{741A113C-2BD2-4E61-BC77-CBCD42DE356C}" srcOrd="4" destOrd="0" parTransId="{33FB80DA-0C41-40EA-B110-C4C2B46391B0}" sibTransId="{BBE0A771-DA09-4762-8E86-12519DE28C9B}"/>
    <dgm:cxn modelId="{A1326234-41DF-467B-BBC8-53E4652D1035}" srcId="{2E5DD76B-9674-4056-8260-4D964DB5B0A1}" destId="{64CBB512-0B98-4127-BC13-107B01C808A1}" srcOrd="10" destOrd="0" parTransId="{049B1C29-E1BA-4D56-A754-741DC12D66D9}" sibTransId="{70F854EC-94DF-497C-BF75-BF036669387F}"/>
    <dgm:cxn modelId="{89264BF4-92DE-410B-8CB1-40654FEE966B}" type="presOf" srcId="{1AC82376-753D-4FFA-A5C1-4EB9678517D5}" destId="{2DFFE131-876B-4382-91FB-A25188184731}" srcOrd="0" destOrd="0" presId="urn:microsoft.com/office/officeart/2005/8/layout/chevron2"/>
    <dgm:cxn modelId="{ACC3C410-2580-4C95-8991-313550EC3A5E}" type="presOf" srcId="{69700BBB-136E-4F91-AAD5-A3E635FF7D42}" destId="{29D463CD-CDA3-4A49-9C81-3FB278B27DA7}" srcOrd="0" destOrd="0" presId="urn:microsoft.com/office/officeart/2005/8/layout/chevron2"/>
    <dgm:cxn modelId="{BB4332A1-5B74-4430-BF49-63ADE26CA20D}" srcId="{2E5DD76B-9674-4056-8260-4D964DB5B0A1}" destId="{330D4432-6DC6-4554-AA07-B0842AEAB896}" srcOrd="2" destOrd="0" parTransId="{45A5B35A-E34C-4510-AA39-EC4D178EE269}" sibTransId="{0FE58646-97C1-4C63-8B24-C1CC29FD9859}"/>
    <dgm:cxn modelId="{408198CD-D21C-4A21-B1F8-01330BCAF0C6}" type="presOf" srcId="{330D4432-6DC6-4554-AA07-B0842AEAB896}" destId="{1F1E5C27-8F76-40D9-AD8B-61510F431079}" srcOrd="0" destOrd="0" presId="urn:microsoft.com/office/officeart/2005/8/layout/chevron2"/>
    <dgm:cxn modelId="{96EAFF79-B7A2-40CE-B6E6-38882CCDCB6A}" type="presOf" srcId="{64CBB512-0B98-4127-BC13-107B01C808A1}" destId="{12DD79B1-26A8-4B3A-8F77-28BF6B4F0974}" srcOrd="0" destOrd="0" presId="urn:microsoft.com/office/officeart/2005/8/layout/chevron2"/>
    <dgm:cxn modelId="{F93B5BC9-E005-4B1F-9119-A0125AC8420D}" type="presOf" srcId="{5F9C0B38-690F-49AD-99E8-76E0FB853B59}" destId="{91A65907-17D1-452C-AC19-FB4A818F17E8}" srcOrd="0" destOrd="0" presId="urn:microsoft.com/office/officeart/2005/8/layout/chevron2"/>
    <dgm:cxn modelId="{63FEE0AD-D91F-412A-B104-6831536C0D57}" type="presOf" srcId="{3F84E7CC-9037-4B81-8460-D38F71C0678C}" destId="{E7BBDB4B-F6B5-4CA5-8F1F-958CB8427DBB}" srcOrd="0" destOrd="0" presId="urn:microsoft.com/office/officeart/2005/8/layout/chevron2"/>
    <dgm:cxn modelId="{8533ED1B-D26B-4A3C-8FC2-EECF8E2E568B}" srcId="{2E5DD76B-9674-4056-8260-4D964DB5B0A1}" destId="{61DC500A-3810-490B-88EA-65B5D5991BBC}" srcOrd="6" destOrd="0" parTransId="{11659FDF-54D4-4F79-B404-ADFC80DC030B}" sibTransId="{3FC7EC19-FB31-44CF-A15E-9BFBCAFBA10D}"/>
    <dgm:cxn modelId="{F0566DA3-A721-4889-94EE-3E48E5FBC3F9}" type="presOf" srcId="{FE62D2EE-2081-4E32-ABEB-0D751594D5A5}" destId="{8D62E88C-FB38-46EE-8FFA-0159F76CC6D6}" srcOrd="0" destOrd="0" presId="urn:microsoft.com/office/officeart/2005/8/layout/chevron2"/>
    <dgm:cxn modelId="{C86F04DA-55CF-4B0B-89DB-F83746789E3E}" srcId="{2E5DD76B-9674-4056-8260-4D964DB5B0A1}" destId="{5F9C0B38-690F-49AD-99E8-76E0FB853B59}" srcOrd="8" destOrd="0" parTransId="{1F7694D1-65BD-49AE-A2F4-187F331A9680}" sibTransId="{3667565C-4376-4F30-BE10-02EEBFAC4DF6}"/>
    <dgm:cxn modelId="{573FBDF5-B933-41D3-A3A0-3C5F10352A75}" type="presOf" srcId="{B0D6EFD1-7800-429D-BC38-11F084C38EFD}" destId="{3C0CAE26-175A-4FDF-98D9-9AC08042E211}" srcOrd="0" destOrd="0" presId="urn:microsoft.com/office/officeart/2005/8/layout/chevron2"/>
    <dgm:cxn modelId="{914D5D27-48F9-426E-B05E-CB1EF57598BB}" type="presOf" srcId="{87ADC148-12E6-4ADA-BCC7-63D036EBA0C9}" destId="{628AB31D-8BC5-4989-B7D3-33057051FE06}" srcOrd="0" destOrd="0" presId="urn:microsoft.com/office/officeart/2005/8/layout/chevron2"/>
    <dgm:cxn modelId="{88BC73A2-81D1-44D0-B2FB-FCAFEC852CBF}" type="presOf" srcId="{37EC6876-FBD6-438B-AD4A-2D104E3CACEF}" destId="{BA42B3FE-7B75-4A92-82A7-A20B61D44A48}" srcOrd="0" destOrd="0" presId="urn:microsoft.com/office/officeart/2005/8/layout/chevron2"/>
    <dgm:cxn modelId="{78D1DE5F-7419-44E4-8807-A7AA2E2496B8}" type="presOf" srcId="{F6FE858F-5613-4B2A-86DE-EC47C3C25D43}" destId="{1D00444E-5F70-479C-96BD-04DC09094FA3}" srcOrd="0" destOrd="0" presId="urn:microsoft.com/office/officeart/2005/8/layout/chevron2"/>
    <dgm:cxn modelId="{2E3375F9-1496-4FC6-95F1-59903F4C1FF7}" srcId="{2E5DD76B-9674-4056-8260-4D964DB5B0A1}" destId="{5A1174CF-F0E2-4033-8C95-38EEF5D2E2A5}" srcOrd="1" destOrd="0" parTransId="{CB3510AD-55FC-417B-AD9F-799C332D1372}" sibTransId="{4D7471C7-2CFB-46B2-A8CD-792998382F7E}"/>
    <dgm:cxn modelId="{D3A91416-BC8D-4D80-9E00-C3A4D93BC3B4}" srcId="{330D4432-6DC6-4554-AA07-B0842AEAB896}" destId="{CECF5BE2-EA0C-4303-BA30-6D1FA6CC3362}" srcOrd="0" destOrd="0" parTransId="{2172704E-1F79-453A-977D-E97D9781F125}" sibTransId="{538E0E49-6431-4A7F-A32A-D7407F8BC88F}"/>
    <dgm:cxn modelId="{9DDEBE64-4A7A-4F7A-9DED-E3E7053D9F5E}" type="presOf" srcId="{7748128A-C020-4A12-88DB-550A8A104E56}" destId="{95DCB81C-05BB-4503-B1E7-ADC17DEBC030}" srcOrd="0" destOrd="0" presId="urn:microsoft.com/office/officeart/2005/8/layout/chevron2"/>
    <dgm:cxn modelId="{2ED83A22-E444-44A0-9061-5516EFA47C31}" type="presOf" srcId="{8B40B216-BFBC-47B5-8778-DABBFDC7901B}" destId="{48A2EEC5-2205-4947-948C-01AF9FF59DD5}" srcOrd="0" destOrd="0" presId="urn:microsoft.com/office/officeart/2005/8/layout/chevron2"/>
    <dgm:cxn modelId="{BBA27382-A83D-4F62-855C-D26F8F2531EC}" srcId="{2E5DD76B-9674-4056-8260-4D964DB5B0A1}" destId="{69700BBB-136E-4F91-AAD5-A3E635FF7D42}" srcOrd="9" destOrd="0" parTransId="{C774C540-DCB9-4CC5-BC04-4C6D54C1101F}" sibTransId="{DEE5D358-437E-49CF-A067-58F6573326B3}"/>
    <dgm:cxn modelId="{276342CD-92DB-44A7-B355-DE493A7F17A1}" type="presParOf" srcId="{8A616082-CDF6-47F9-AC34-8B0705544F46}" destId="{1F3A7798-23F2-411F-AC7F-BE39778710C5}" srcOrd="0" destOrd="0" presId="urn:microsoft.com/office/officeart/2005/8/layout/chevron2"/>
    <dgm:cxn modelId="{F4A7BDC2-3890-47E2-9ABF-23C795733C18}" type="presParOf" srcId="{1F3A7798-23F2-411F-AC7F-BE39778710C5}" destId="{D9FE8CD6-C6F0-4B3B-B4DD-852C073E2D22}" srcOrd="0" destOrd="0" presId="urn:microsoft.com/office/officeart/2005/8/layout/chevron2"/>
    <dgm:cxn modelId="{A81072F1-8ABC-4EDC-A9EF-0DB5895CE4D4}" type="presParOf" srcId="{1F3A7798-23F2-411F-AC7F-BE39778710C5}" destId="{176DF953-7D40-4667-BD22-31D1C7D336B8}" srcOrd="1" destOrd="0" presId="urn:microsoft.com/office/officeart/2005/8/layout/chevron2"/>
    <dgm:cxn modelId="{A47EBED5-5215-4603-A6E5-84AA770A0DEC}" type="presParOf" srcId="{8A616082-CDF6-47F9-AC34-8B0705544F46}" destId="{37096410-C196-4040-B243-DF8297281F7F}" srcOrd="1" destOrd="0" presId="urn:microsoft.com/office/officeart/2005/8/layout/chevron2"/>
    <dgm:cxn modelId="{FD1061C7-C943-4B5B-BE05-CA6B1241DE90}" type="presParOf" srcId="{8A616082-CDF6-47F9-AC34-8B0705544F46}" destId="{3D95CE09-3775-4C31-B424-CC06E6E91114}" srcOrd="2" destOrd="0" presId="urn:microsoft.com/office/officeart/2005/8/layout/chevron2"/>
    <dgm:cxn modelId="{2DD18F12-D08C-482C-8E83-04CEBAAA4843}" type="presParOf" srcId="{3D95CE09-3775-4C31-B424-CC06E6E91114}" destId="{012DA0E2-E7C3-41FB-8A87-64417DE3E2D4}" srcOrd="0" destOrd="0" presId="urn:microsoft.com/office/officeart/2005/8/layout/chevron2"/>
    <dgm:cxn modelId="{323FF211-2B58-413F-AB4A-E5CEBC666CBD}" type="presParOf" srcId="{3D95CE09-3775-4C31-B424-CC06E6E91114}" destId="{8D62E88C-FB38-46EE-8FFA-0159F76CC6D6}" srcOrd="1" destOrd="0" presId="urn:microsoft.com/office/officeart/2005/8/layout/chevron2"/>
    <dgm:cxn modelId="{DBCB372E-4EFE-426C-9F58-A7EA1250F14B}" type="presParOf" srcId="{8A616082-CDF6-47F9-AC34-8B0705544F46}" destId="{9715E10E-C6FC-4ABC-8ECC-A048203A1961}" srcOrd="3" destOrd="0" presId="urn:microsoft.com/office/officeart/2005/8/layout/chevron2"/>
    <dgm:cxn modelId="{0ECEB2B2-E7CD-49C6-8E73-A8068BA56DC4}" type="presParOf" srcId="{8A616082-CDF6-47F9-AC34-8B0705544F46}" destId="{5807071B-9F66-40A2-A1C6-922BD7BA57BE}" srcOrd="4" destOrd="0" presId="urn:microsoft.com/office/officeart/2005/8/layout/chevron2"/>
    <dgm:cxn modelId="{D2746D2E-A6BC-41DA-AC3E-A74BF400E116}" type="presParOf" srcId="{5807071B-9F66-40A2-A1C6-922BD7BA57BE}" destId="{1F1E5C27-8F76-40D9-AD8B-61510F431079}" srcOrd="0" destOrd="0" presId="urn:microsoft.com/office/officeart/2005/8/layout/chevron2"/>
    <dgm:cxn modelId="{BCF1980C-5001-4A5E-88DD-D44C55368726}" type="presParOf" srcId="{5807071B-9F66-40A2-A1C6-922BD7BA57BE}" destId="{70BD3EEC-F498-4877-A74A-22AFD45AF1D7}" srcOrd="1" destOrd="0" presId="urn:microsoft.com/office/officeart/2005/8/layout/chevron2"/>
    <dgm:cxn modelId="{BDF909C2-0500-4C4E-9AE7-066112A5A3F7}" type="presParOf" srcId="{8A616082-CDF6-47F9-AC34-8B0705544F46}" destId="{EC3BFDDC-A486-4251-B9C6-AD036BCCEC8B}" srcOrd="5" destOrd="0" presId="urn:microsoft.com/office/officeart/2005/8/layout/chevron2"/>
    <dgm:cxn modelId="{1BC402D8-EE76-49AD-9101-0BA1E3F22F1C}" type="presParOf" srcId="{8A616082-CDF6-47F9-AC34-8B0705544F46}" destId="{6BD6A567-E431-4A81-99E7-0D1016418F19}" srcOrd="6" destOrd="0" presId="urn:microsoft.com/office/officeart/2005/8/layout/chevron2"/>
    <dgm:cxn modelId="{CDCB3968-23B0-4620-9F25-0DA31905208D}" type="presParOf" srcId="{6BD6A567-E431-4A81-99E7-0D1016418F19}" destId="{1D00444E-5F70-479C-96BD-04DC09094FA3}" srcOrd="0" destOrd="0" presId="urn:microsoft.com/office/officeart/2005/8/layout/chevron2"/>
    <dgm:cxn modelId="{3A4EA752-B3C7-44F4-A17F-617F3BBCDFD5}" type="presParOf" srcId="{6BD6A567-E431-4A81-99E7-0D1016418F19}" destId="{95DCB81C-05BB-4503-B1E7-ADC17DEBC030}" srcOrd="1" destOrd="0" presId="urn:microsoft.com/office/officeart/2005/8/layout/chevron2"/>
    <dgm:cxn modelId="{2803EEC1-F0CD-4029-9A5D-CF6153A8A129}" type="presParOf" srcId="{8A616082-CDF6-47F9-AC34-8B0705544F46}" destId="{818C9CE8-4C05-4417-80EB-AB4F38E05D68}" srcOrd="7" destOrd="0" presId="urn:microsoft.com/office/officeart/2005/8/layout/chevron2"/>
    <dgm:cxn modelId="{895194EE-49B8-4594-AA3C-6D67B99E82D6}" type="presParOf" srcId="{8A616082-CDF6-47F9-AC34-8B0705544F46}" destId="{10AE6124-7588-4CF9-A54E-5D02085D2701}" srcOrd="8" destOrd="0" presId="urn:microsoft.com/office/officeart/2005/8/layout/chevron2"/>
    <dgm:cxn modelId="{CBC976D7-54FF-45EA-BA1E-22539445D954}" type="presParOf" srcId="{10AE6124-7588-4CF9-A54E-5D02085D2701}" destId="{D2EC7460-01DF-44A1-BC0B-387F85A01DAC}" srcOrd="0" destOrd="0" presId="urn:microsoft.com/office/officeart/2005/8/layout/chevron2"/>
    <dgm:cxn modelId="{25F34AB0-8A5D-49E0-934E-A74209DAF4D9}" type="presParOf" srcId="{10AE6124-7588-4CF9-A54E-5D02085D2701}" destId="{628AB31D-8BC5-4989-B7D3-33057051FE06}" srcOrd="1" destOrd="0" presId="urn:microsoft.com/office/officeart/2005/8/layout/chevron2"/>
    <dgm:cxn modelId="{979F6EEF-53AA-40E5-83A4-1738F5DA078D}" type="presParOf" srcId="{8A616082-CDF6-47F9-AC34-8B0705544F46}" destId="{517F40DC-E975-4259-A714-3F22D266A35E}" srcOrd="9" destOrd="0" presId="urn:microsoft.com/office/officeart/2005/8/layout/chevron2"/>
    <dgm:cxn modelId="{1C93E11B-E16C-4B8F-8557-76A1DF94ECFC}" type="presParOf" srcId="{8A616082-CDF6-47F9-AC34-8B0705544F46}" destId="{927950F7-471A-45E1-B254-1D392D6C3E41}" srcOrd="10" destOrd="0" presId="urn:microsoft.com/office/officeart/2005/8/layout/chevron2"/>
    <dgm:cxn modelId="{EBAD2322-4BF0-4C1F-BE2B-C47F7939B545}" type="presParOf" srcId="{927950F7-471A-45E1-B254-1D392D6C3E41}" destId="{2DFFE131-876B-4382-91FB-A25188184731}" srcOrd="0" destOrd="0" presId="urn:microsoft.com/office/officeart/2005/8/layout/chevron2"/>
    <dgm:cxn modelId="{C55458CD-2475-4E9F-BF59-6CA1B1407511}" type="presParOf" srcId="{927950F7-471A-45E1-B254-1D392D6C3E41}" destId="{3C0CAE26-175A-4FDF-98D9-9AC08042E211}" srcOrd="1" destOrd="0" presId="urn:microsoft.com/office/officeart/2005/8/layout/chevron2"/>
    <dgm:cxn modelId="{15C7AC09-9B1E-45F0-912D-D34526D55372}" type="presParOf" srcId="{8A616082-CDF6-47F9-AC34-8B0705544F46}" destId="{5EBADC6F-1840-4430-83D8-112E30242033}" srcOrd="11" destOrd="0" presId="urn:microsoft.com/office/officeart/2005/8/layout/chevron2"/>
    <dgm:cxn modelId="{46B71062-36EB-4545-A7E3-02AE9A5BA3F9}" type="presParOf" srcId="{8A616082-CDF6-47F9-AC34-8B0705544F46}" destId="{EDBFE0F3-21FC-4460-BFC4-210D0EF32655}" srcOrd="12" destOrd="0" presId="urn:microsoft.com/office/officeart/2005/8/layout/chevron2"/>
    <dgm:cxn modelId="{FDE9B88C-D519-475E-8E6F-BAD3E5523F87}" type="presParOf" srcId="{EDBFE0F3-21FC-4460-BFC4-210D0EF32655}" destId="{1F26B370-9CF8-45F1-8EDF-5DCB9B342B63}" srcOrd="0" destOrd="0" presId="urn:microsoft.com/office/officeart/2005/8/layout/chevron2"/>
    <dgm:cxn modelId="{8F7D8F63-6039-459B-BFB4-9EAACC83BAB1}" type="presParOf" srcId="{EDBFE0F3-21FC-4460-BFC4-210D0EF32655}" destId="{C935E059-C413-4960-802A-459ACC666625}" srcOrd="1" destOrd="0" presId="urn:microsoft.com/office/officeart/2005/8/layout/chevron2"/>
    <dgm:cxn modelId="{57077BA0-7958-445F-B6B3-2A123F602054}" type="presParOf" srcId="{8A616082-CDF6-47F9-AC34-8B0705544F46}" destId="{E5E68E7F-B511-4475-A7FE-D7D5359FEAFE}" srcOrd="13" destOrd="0" presId="urn:microsoft.com/office/officeart/2005/8/layout/chevron2"/>
    <dgm:cxn modelId="{9F5710A6-8CC7-45A5-B802-E5A7BB9D93B5}" type="presParOf" srcId="{8A616082-CDF6-47F9-AC34-8B0705544F46}" destId="{54C4509F-B9A2-4818-9E63-E98651C26D87}" srcOrd="14" destOrd="0" presId="urn:microsoft.com/office/officeart/2005/8/layout/chevron2"/>
    <dgm:cxn modelId="{0957A406-2815-47EE-AA59-AF374781A8ED}" type="presParOf" srcId="{54C4509F-B9A2-4818-9E63-E98651C26D87}" destId="{E648F30F-E101-4EF8-809F-58257D8A0021}" srcOrd="0" destOrd="0" presId="urn:microsoft.com/office/officeart/2005/8/layout/chevron2"/>
    <dgm:cxn modelId="{0716945A-C1B6-4A00-8043-5AF1993B5436}" type="presParOf" srcId="{54C4509F-B9A2-4818-9E63-E98651C26D87}" destId="{4D127C7F-E892-464F-B4B7-3C3BFB354C46}" srcOrd="1" destOrd="0" presId="urn:microsoft.com/office/officeart/2005/8/layout/chevron2"/>
    <dgm:cxn modelId="{1799555C-063D-4507-9DCE-4182E13CE727}" type="presParOf" srcId="{8A616082-CDF6-47F9-AC34-8B0705544F46}" destId="{29546E9E-DB01-4FB3-8363-D8A9F5A0F20D}" srcOrd="15" destOrd="0" presId="urn:microsoft.com/office/officeart/2005/8/layout/chevron2"/>
    <dgm:cxn modelId="{BCF2FF68-D7FD-4B65-85FB-759DD7270C5F}" type="presParOf" srcId="{8A616082-CDF6-47F9-AC34-8B0705544F46}" destId="{C1DC4FB5-100E-4683-8604-5242DB322ED8}" srcOrd="16" destOrd="0" presId="urn:microsoft.com/office/officeart/2005/8/layout/chevron2"/>
    <dgm:cxn modelId="{769C6C38-2446-46C1-9756-FEB2431EBDF0}" type="presParOf" srcId="{C1DC4FB5-100E-4683-8604-5242DB322ED8}" destId="{91A65907-17D1-452C-AC19-FB4A818F17E8}" srcOrd="0" destOrd="0" presId="urn:microsoft.com/office/officeart/2005/8/layout/chevron2"/>
    <dgm:cxn modelId="{AC49A50E-C1FD-48AD-B93B-490785C90442}" type="presParOf" srcId="{C1DC4FB5-100E-4683-8604-5242DB322ED8}" destId="{48A2EEC5-2205-4947-948C-01AF9FF59DD5}" srcOrd="1" destOrd="0" presId="urn:microsoft.com/office/officeart/2005/8/layout/chevron2"/>
    <dgm:cxn modelId="{41F4B9F9-F110-4793-96DD-0302B6933A19}" type="presParOf" srcId="{8A616082-CDF6-47F9-AC34-8B0705544F46}" destId="{1984C4D5-5048-4A06-8ED0-17C9E1AE05AE}" srcOrd="17" destOrd="0" presId="urn:microsoft.com/office/officeart/2005/8/layout/chevron2"/>
    <dgm:cxn modelId="{0E07B78B-12B4-48E3-AAA4-206A9119D757}" type="presParOf" srcId="{8A616082-CDF6-47F9-AC34-8B0705544F46}" destId="{19CE1834-AF18-4ABF-9C14-C8BBF8AE8DF1}" srcOrd="18" destOrd="0" presId="urn:microsoft.com/office/officeart/2005/8/layout/chevron2"/>
    <dgm:cxn modelId="{F79396F5-3BDF-4004-B0F5-34B48A9B2887}" type="presParOf" srcId="{19CE1834-AF18-4ABF-9C14-C8BBF8AE8DF1}" destId="{29D463CD-CDA3-4A49-9C81-3FB278B27DA7}" srcOrd="0" destOrd="0" presId="urn:microsoft.com/office/officeart/2005/8/layout/chevron2"/>
    <dgm:cxn modelId="{55DC94D9-26EB-423C-BE7A-E1AD28A262BA}" type="presParOf" srcId="{19CE1834-AF18-4ABF-9C14-C8BBF8AE8DF1}" destId="{E7BBDB4B-F6B5-4CA5-8F1F-958CB8427DBB}" srcOrd="1" destOrd="0" presId="urn:microsoft.com/office/officeart/2005/8/layout/chevron2"/>
    <dgm:cxn modelId="{C26F11C3-661F-41BE-B6B6-CF56A5A98AD2}" type="presParOf" srcId="{8A616082-CDF6-47F9-AC34-8B0705544F46}" destId="{CA329DB8-B019-4EF0-B92D-6C3954A9B9FC}" srcOrd="19" destOrd="0" presId="urn:microsoft.com/office/officeart/2005/8/layout/chevron2"/>
    <dgm:cxn modelId="{C7E12217-AA98-46B5-AD1F-570E9507181D}" type="presParOf" srcId="{8A616082-CDF6-47F9-AC34-8B0705544F46}" destId="{EFAFE4A0-7F34-4D06-AD5F-8A045A19CBD0}" srcOrd="20" destOrd="0" presId="urn:microsoft.com/office/officeart/2005/8/layout/chevron2"/>
    <dgm:cxn modelId="{CDCF3731-A1D9-421E-BF85-0AFB4208DAB3}" type="presParOf" srcId="{EFAFE4A0-7F34-4D06-AD5F-8A045A19CBD0}" destId="{12DD79B1-26A8-4B3A-8F77-28BF6B4F0974}" srcOrd="0" destOrd="0" presId="urn:microsoft.com/office/officeart/2005/8/layout/chevron2"/>
    <dgm:cxn modelId="{FF969AFA-42F6-416F-A1DA-3CA32E37AF89}" type="presParOf" srcId="{EFAFE4A0-7F34-4D06-AD5F-8A045A19CBD0}" destId="{BA42B3FE-7B75-4A92-82A7-A20B61D44A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197E6-3410-49E9-A0DE-EEA244387322}">
      <dsp:nvSpPr>
        <dsp:cNvPr id="0" name=""/>
        <dsp:cNvSpPr/>
      </dsp:nvSpPr>
      <dsp:spPr>
        <a:xfrm>
          <a:off x="2588185" y="0"/>
          <a:ext cx="5375275" cy="5375275"/>
        </a:xfrm>
        <a:prstGeom prst="diamond">
          <a:avLst/>
        </a:prstGeom>
        <a:solidFill>
          <a:schemeClr val="bg1"/>
        </a:solidFill>
        <a:ln>
          <a:noFill/>
        </a:ln>
        <a:effectLst/>
      </dsp:spPr>
      <dsp:style>
        <a:lnRef idx="0">
          <a:scrgbClr r="0" g="0" b="0"/>
        </a:lnRef>
        <a:fillRef idx="1">
          <a:scrgbClr r="0" g="0" b="0"/>
        </a:fillRef>
        <a:effectRef idx="0">
          <a:scrgbClr r="0" g="0" b="0"/>
        </a:effectRef>
        <a:fontRef idx="minor"/>
      </dsp:style>
    </dsp:sp>
    <dsp:sp modelId="{68A896FF-66A6-4368-A794-A57432EB74B8}">
      <dsp:nvSpPr>
        <dsp:cNvPr id="0" name=""/>
        <dsp:cNvSpPr/>
      </dsp:nvSpPr>
      <dsp:spPr>
        <a:xfrm>
          <a:off x="569818" y="1980260"/>
          <a:ext cx="2104679" cy="603415"/>
        </a:xfrm>
        <a:prstGeom prst="roundRect">
          <a:avLst/>
        </a:prstGeom>
        <a:solidFill>
          <a:srgbClr val="9C9E9F"/>
        </a:solidFill>
        <a:ln w="12700" cap="flat" cmpd="sng" algn="ctr">
          <a:solidFill>
            <a:srgbClr val="9C9E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a:t>Promotionswege</a:t>
          </a:r>
        </a:p>
      </dsp:txBody>
      <dsp:txXfrm>
        <a:off x="599274" y="2009716"/>
        <a:ext cx="2045767" cy="544503"/>
      </dsp:txXfrm>
    </dsp:sp>
    <dsp:sp modelId="{E80300F1-F938-4EC0-81C3-A7A1AAC7A150}">
      <dsp:nvSpPr>
        <dsp:cNvPr id="0" name=""/>
        <dsp:cNvSpPr/>
      </dsp:nvSpPr>
      <dsp:spPr>
        <a:xfrm>
          <a:off x="576061" y="900154"/>
          <a:ext cx="2933684" cy="675823"/>
        </a:xfrm>
        <a:prstGeom prst="roundRect">
          <a:avLst/>
        </a:prstGeom>
        <a:solidFill>
          <a:srgbClr val="9C9E9F"/>
        </a:solidFill>
        <a:ln w="12700" cap="flat" cmpd="sng" algn="ctr">
          <a:solidFill>
            <a:srgbClr val="9C9E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a:t>Soll ich promovieren?</a:t>
          </a:r>
        </a:p>
      </dsp:txBody>
      <dsp:txXfrm>
        <a:off x="609052" y="933145"/>
        <a:ext cx="2867702" cy="609841"/>
      </dsp:txXfrm>
    </dsp:sp>
    <dsp:sp modelId="{79F449CA-63F0-4A0D-AFAE-779AA103C03D}">
      <dsp:nvSpPr>
        <dsp:cNvPr id="0" name=""/>
        <dsp:cNvSpPr/>
      </dsp:nvSpPr>
      <dsp:spPr>
        <a:xfrm>
          <a:off x="5875345" y="0"/>
          <a:ext cx="4130809" cy="546415"/>
        </a:xfrm>
        <a:prstGeom prst="roundRect">
          <a:avLst/>
        </a:prstGeom>
        <a:solidFill>
          <a:srgbClr val="9C9E9F"/>
        </a:solidFill>
        <a:ln w="12700" cap="flat" cmpd="sng" algn="ctr">
          <a:solidFill>
            <a:srgbClr val="9C9E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a:t>Planung und Ablauf der Promotion</a:t>
          </a:r>
        </a:p>
      </dsp:txBody>
      <dsp:txXfrm>
        <a:off x="5902019" y="26674"/>
        <a:ext cx="4077461" cy="493067"/>
      </dsp:txXfrm>
    </dsp:sp>
    <dsp:sp modelId="{199BD342-0C1A-430C-900D-0AA3192E9669}">
      <dsp:nvSpPr>
        <dsp:cNvPr id="0" name=""/>
        <dsp:cNvSpPr/>
      </dsp:nvSpPr>
      <dsp:spPr>
        <a:xfrm>
          <a:off x="5904656" y="2750216"/>
          <a:ext cx="3087032" cy="526185"/>
        </a:xfrm>
        <a:prstGeom prst="roundRect">
          <a:avLst/>
        </a:prstGeom>
        <a:solidFill>
          <a:srgbClr val="9C9E9F"/>
        </a:solidFill>
        <a:ln w="12700" cap="flat" cmpd="sng" algn="ctr">
          <a:solidFill>
            <a:srgbClr val="9C9E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a:t>Besondere Situationen</a:t>
          </a:r>
        </a:p>
      </dsp:txBody>
      <dsp:txXfrm>
        <a:off x="5930342" y="2775902"/>
        <a:ext cx="3035660" cy="47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E8CD6-C6F0-4B3B-B4DD-852C073E2D22}">
      <dsp:nvSpPr>
        <dsp:cNvPr id="0" name=""/>
        <dsp:cNvSpPr/>
      </dsp:nvSpPr>
      <dsp:spPr>
        <a:xfrm rot="5400000">
          <a:off x="-79527" y="85188"/>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1</a:t>
          </a:r>
        </a:p>
      </dsp:txBody>
      <dsp:txXfrm rot="-5400000">
        <a:off x="0" y="191225"/>
        <a:ext cx="371128" cy="159054"/>
      </dsp:txXfrm>
    </dsp:sp>
    <dsp:sp modelId="{176DF953-7D40-4667-BD22-31D1C7D336B8}">
      <dsp:nvSpPr>
        <dsp:cNvPr id="0" name=""/>
        <dsp:cNvSpPr/>
      </dsp:nvSpPr>
      <dsp:spPr>
        <a:xfrm rot="5400000">
          <a:off x="5809807" y="-5433018"/>
          <a:ext cx="344800"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Unsicherheit über das Thema</a:t>
          </a:r>
        </a:p>
      </dsp:txBody>
      <dsp:txXfrm rot="-5400000">
        <a:off x="371128" y="22493"/>
        <a:ext cx="11205327" cy="311136"/>
      </dsp:txXfrm>
    </dsp:sp>
    <dsp:sp modelId="{012DA0E2-E7C3-41FB-8A87-64417DE3E2D4}">
      <dsp:nvSpPr>
        <dsp:cNvPr id="0" name=""/>
        <dsp:cNvSpPr/>
      </dsp:nvSpPr>
      <dsp:spPr>
        <a:xfrm rot="5400000">
          <a:off x="-79527" y="561868"/>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2</a:t>
          </a:r>
        </a:p>
      </dsp:txBody>
      <dsp:txXfrm rot="-5400000">
        <a:off x="0" y="667905"/>
        <a:ext cx="371128" cy="159054"/>
      </dsp:txXfrm>
    </dsp:sp>
    <dsp:sp modelId="{8D62E88C-FB38-46EE-8FFA-0159F76CC6D6}">
      <dsp:nvSpPr>
        <dsp:cNvPr id="0" name=""/>
        <dsp:cNvSpPr/>
      </dsp:nvSpPr>
      <dsp:spPr>
        <a:xfrm rot="5400000">
          <a:off x="5801804" y="-4952762"/>
          <a:ext cx="339484"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Große Ideen</a:t>
          </a:r>
        </a:p>
      </dsp:txBody>
      <dsp:txXfrm rot="-5400000">
        <a:off x="360467" y="505147"/>
        <a:ext cx="11205587" cy="306340"/>
      </dsp:txXfrm>
    </dsp:sp>
    <dsp:sp modelId="{1F1E5C27-8F76-40D9-AD8B-61510F431079}">
      <dsp:nvSpPr>
        <dsp:cNvPr id="0" name=""/>
        <dsp:cNvSpPr/>
      </dsp:nvSpPr>
      <dsp:spPr>
        <a:xfrm rot="5400000">
          <a:off x="-79527" y="1038549"/>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3</a:t>
          </a:r>
        </a:p>
      </dsp:txBody>
      <dsp:txXfrm rot="-5400000">
        <a:off x="0" y="1144586"/>
        <a:ext cx="371128" cy="159054"/>
      </dsp:txXfrm>
    </dsp:sp>
    <dsp:sp modelId="{70BD3EEC-F498-4877-A74A-22AFD45AF1D7}">
      <dsp:nvSpPr>
        <dsp:cNvPr id="0" name=""/>
        <dsp:cNvSpPr/>
      </dsp:nvSpPr>
      <dsp:spPr>
        <a:xfrm rot="5400000">
          <a:off x="5809898" y="-4479748"/>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Ernüchterung über die Anderen</a:t>
          </a:r>
        </a:p>
      </dsp:txBody>
      <dsp:txXfrm rot="-5400000">
        <a:off x="371128" y="975845"/>
        <a:ext cx="11205336" cy="310972"/>
      </dsp:txXfrm>
    </dsp:sp>
    <dsp:sp modelId="{1D00444E-5F70-479C-96BD-04DC09094FA3}">
      <dsp:nvSpPr>
        <dsp:cNvPr id="0" name=""/>
        <dsp:cNvSpPr/>
      </dsp:nvSpPr>
      <dsp:spPr>
        <a:xfrm rot="5400000">
          <a:off x="-79527" y="1515229"/>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4</a:t>
          </a:r>
        </a:p>
      </dsp:txBody>
      <dsp:txXfrm rot="-5400000">
        <a:off x="0" y="1621266"/>
        <a:ext cx="371128" cy="159054"/>
      </dsp:txXfrm>
    </dsp:sp>
    <dsp:sp modelId="{95DCB81C-05BB-4503-B1E7-ADC17DEBC030}">
      <dsp:nvSpPr>
        <dsp:cNvPr id="0" name=""/>
        <dsp:cNvSpPr/>
      </dsp:nvSpPr>
      <dsp:spPr>
        <a:xfrm rot="5400000">
          <a:off x="5809898" y="-4003068"/>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Zeitverschleppung – die erste Krise</a:t>
          </a:r>
        </a:p>
      </dsp:txBody>
      <dsp:txXfrm rot="-5400000">
        <a:off x="371128" y="1452525"/>
        <a:ext cx="11205336" cy="310972"/>
      </dsp:txXfrm>
    </dsp:sp>
    <dsp:sp modelId="{D2EC7460-01DF-44A1-BC0B-387F85A01DAC}">
      <dsp:nvSpPr>
        <dsp:cNvPr id="0" name=""/>
        <dsp:cNvSpPr/>
      </dsp:nvSpPr>
      <dsp:spPr>
        <a:xfrm rot="5400000">
          <a:off x="-79527" y="1991909"/>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5</a:t>
          </a:r>
        </a:p>
      </dsp:txBody>
      <dsp:txXfrm rot="-5400000">
        <a:off x="0" y="2097946"/>
        <a:ext cx="371128" cy="159054"/>
      </dsp:txXfrm>
    </dsp:sp>
    <dsp:sp modelId="{628AB31D-8BC5-4989-B7D3-33057051FE06}">
      <dsp:nvSpPr>
        <dsp:cNvPr id="0" name=""/>
        <dsp:cNvSpPr/>
      </dsp:nvSpPr>
      <dsp:spPr>
        <a:xfrm rot="5400000">
          <a:off x="5809898" y="-3526388"/>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Produktive Phase</a:t>
          </a:r>
        </a:p>
      </dsp:txBody>
      <dsp:txXfrm rot="-5400000">
        <a:off x="371128" y="1929205"/>
        <a:ext cx="11205336" cy="310972"/>
      </dsp:txXfrm>
    </dsp:sp>
    <dsp:sp modelId="{2DFFE131-876B-4382-91FB-A25188184731}">
      <dsp:nvSpPr>
        <dsp:cNvPr id="0" name=""/>
        <dsp:cNvSpPr/>
      </dsp:nvSpPr>
      <dsp:spPr>
        <a:xfrm rot="5400000">
          <a:off x="-79527" y="2468589"/>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6</a:t>
          </a:r>
        </a:p>
      </dsp:txBody>
      <dsp:txXfrm rot="-5400000">
        <a:off x="0" y="2574626"/>
        <a:ext cx="371128" cy="159054"/>
      </dsp:txXfrm>
    </dsp:sp>
    <dsp:sp modelId="{3C0CAE26-175A-4FDF-98D9-9AC08042E211}">
      <dsp:nvSpPr>
        <dsp:cNvPr id="0" name=""/>
        <dsp:cNvSpPr/>
      </dsp:nvSpPr>
      <dsp:spPr>
        <a:xfrm rot="5400000">
          <a:off x="5809898" y="-3049707"/>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Ertrinken in Daten – die zweite Krise</a:t>
          </a:r>
        </a:p>
      </dsp:txBody>
      <dsp:txXfrm rot="-5400000">
        <a:off x="371128" y="2405886"/>
        <a:ext cx="11205336" cy="310972"/>
      </dsp:txXfrm>
    </dsp:sp>
    <dsp:sp modelId="{1F26B370-9CF8-45F1-8EDF-5DCB9B342B63}">
      <dsp:nvSpPr>
        <dsp:cNvPr id="0" name=""/>
        <dsp:cNvSpPr/>
      </dsp:nvSpPr>
      <dsp:spPr>
        <a:xfrm rot="5400000">
          <a:off x="-79527" y="2945270"/>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7</a:t>
          </a:r>
        </a:p>
      </dsp:txBody>
      <dsp:txXfrm rot="-5400000">
        <a:off x="0" y="3051307"/>
        <a:ext cx="371128" cy="159054"/>
      </dsp:txXfrm>
    </dsp:sp>
    <dsp:sp modelId="{C935E059-C413-4960-802A-459ACC666625}">
      <dsp:nvSpPr>
        <dsp:cNvPr id="0" name=""/>
        <dsp:cNvSpPr/>
      </dsp:nvSpPr>
      <dsp:spPr>
        <a:xfrm rot="5400000">
          <a:off x="5809898" y="-2573027"/>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Schreibdruck, Zeitdruck</a:t>
          </a:r>
        </a:p>
      </dsp:txBody>
      <dsp:txXfrm rot="-5400000">
        <a:off x="371128" y="2882566"/>
        <a:ext cx="11205336" cy="310972"/>
      </dsp:txXfrm>
    </dsp:sp>
    <dsp:sp modelId="{E648F30F-E101-4EF8-809F-58257D8A0021}">
      <dsp:nvSpPr>
        <dsp:cNvPr id="0" name=""/>
        <dsp:cNvSpPr/>
      </dsp:nvSpPr>
      <dsp:spPr>
        <a:xfrm rot="5400000">
          <a:off x="-79527" y="3421950"/>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8</a:t>
          </a:r>
        </a:p>
      </dsp:txBody>
      <dsp:txXfrm rot="-5400000">
        <a:off x="0" y="3527987"/>
        <a:ext cx="371128" cy="159054"/>
      </dsp:txXfrm>
    </dsp:sp>
    <dsp:sp modelId="{4D127C7F-E892-464F-B4B7-3C3BFB354C46}">
      <dsp:nvSpPr>
        <dsp:cNvPr id="0" name=""/>
        <dsp:cNvSpPr/>
      </dsp:nvSpPr>
      <dsp:spPr>
        <a:xfrm rot="5400000">
          <a:off x="5809898" y="-2096347"/>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Ernüchterung über sich selbst</a:t>
          </a:r>
        </a:p>
      </dsp:txBody>
      <dsp:txXfrm rot="-5400000">
        <a:off x="371128" y="3359246"/>
        <a:ext cx="11205336" cy="310972"/>
      </dsp:txXfrm>
    </dsp:sp>
    <dsp:sp modelId="{91A65907-17D1-452C-AC19-FB4A818F17E8}">
      <dsp:nvSpPr>
        <dsp:cNvPr id="0" name=""/>
        <dsp:cNvSpPr/>
      </dsp:nvSpPr>
      <dsp:spPr>
        <a:xfrm rot="5400000">
          <a:off x="-79527" y="3898630"/>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9</a:t>
          </a:r>
        </a:p>
      </dsp:txBody>
      <dsp:txXfrm rot="-5400000">
        <a:off x="0" y="4004667"/>
        <a:ext cx="371128" cy="159054"/>
      </dsp:txXfrm>
    </dsp:sp>
    <dsp:sp modelId="{48A2EEC5-2205-4947-948C-01AF9FF59DD5}">
      <dsp:nvSpPr>
        <dsp:cNvPr id="0" name=""/>
        <dsp:cNvSpPr/>
      </dsp:nvSpPr>
      <dsp:spPr>
        <a:xfrm rot="5400000">
          <a:off x="5809898" y="-1619667"/>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Beschneidung / Enttäuschung</a:t>
          </a:r>
        </a:p>
      </dsp:txBody>
      <dsp:txXfrm rot="-5400000">
        <a:off x="371128" y="3835926"/>
        <a:ext cx="11205336" cy="310972"/>
      </dsp:txXfrm>
    </dsp:sp>
    <dsp:sp modelId="{29D463CD-CDA3-4A49-9C81-3FB278B27DA7}">
      <dsp:nvSpPr>
        <dsp:cNvPr id="0" name=""/>
        <dsp:cNvSpPr/>
      </dsp:nvSpPr>
      <dsp:spPr>
        <a:xfrm rot="5400000">
          <a:off x="-79527" y="4375311"/>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10</a:t>
          </a:r>
        </a:p>
      </dsp:txBody>
      <dsp:txXfrm rot="-5400000">
        <a:off x="0" y="4481348"/>
        <a:ext cx="371128" cy="159054"/>
      </dsp:txXfrm>
    </dsp:sp>
    <dsp:sp modelId="{E7BBDB4B-F6B5-4CA5-8F1F-958CB8427DBB}">
      <dsp:nvSpPr>
        <dsp:cNvPr id="0" name=""/>
        <dsp:cNvSpPr/>
      </dsp:nvSpPr>
      <dsp:spPr>
        <a:xfrm rot="5400000">
          <a:off x="5809898" y="-1142986"/>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Endspurt</a:t>
          </a:r>
        </a:p>
      </dsp:txBody>
      <dsp:txXfrm rot="-5400000">
        <a:off x="371128" y="4312607"/>
        <a:ext cx="11205336" cy="310972"/>
      </dsp:txXfrm>
    </dsp:sp>
    <dsp:sp modelId="{12DD79B1-26A8-4B3A-8F77-28BF6B4F0974}">
      <dsp:nvSpPr>
        <dsp:cNvPr id="0" name=""/>
        <dsp:cNvSpPr/>
      </dsp:nvSpPr>
      <dsp:spPr>
        <a:xfrm rot="5400000">
          <a:off x="-79527" y="4851991"/>
          <a:ext cx="530182" cy="371128"/>
        </a:xfrm>
        <a:prstGeom prst="chevron">
          <a:avLst/>
        </a:prstGeom>
        <a:solidFill>
          <a:srgbClr val="97C01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kern="1200" dirty="0"/>
            <a:t>11</a:t>
          </a:r>
        </a:p>
      </dsp:txBody>
      <dsp:txXfrm rot="-5400000">
        <a:off x="0" y="4958028"/>
        <a:ext cx="371128" cy="159054"/>
      </dsp:txXfrm>
    </dsp:sp>
    <dsp:sp modelId="{BA42B3FE-7B75-4A92-82A7-A20B61D44A48}">
      <dsp:nvSpPr>
        <dsp:cNvPr id="0" name=""/>
        <dsp:cNvSpPr/>
      </dsp:nvSpPr>
      <dsp:spPr>
        <a:xfrm rot="5400000">
          <a:off x="5809898" y="-666306"/>
          <a:ext cx="344618" cy="11222159"/>
        </a:xfrm>
        <a:prstGeom prst="round2SameRect">
          <a:avLst/>
        </a:prstGeom>
        <a:solidFill>
          <a:srgbClr val="CFD1D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dirty="0"/>
            <a:t>Terminverlängerung</a:t>
          </a:r>
        </a:p>
      </dsp:txBody>
      <dsp:txXfrm rot="-5400000">
        <a:off x="371128" y="4789287"/>
        <a:ext cx="11205336" cy="31097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sz="quarter" idx="1"/>
          </p:nvPr>
        </p:nvSpPr>
        <p:spPr>
          <a:xfrm>
            <a:off x="3850443" y="1"/>
            <a:ext cx="2945659" cy="496332"/>
          </a:xfrm>
          <a:prstGeom prst="rect">
            <a:avLst/>
          </a:prstGeom>
        </p:spPr>
        <p:txBody>
          <a:bodyPr vert="horz" lIns="95562" tIns="47781" rIns="95562" bIns="47781" rtlCol="0"/>
          <a:lstStyle>
            <a:lvl1pPr algn="r">
              <a:defRPr sz="1300"/>
            </a:lvl1pPr>
          </a:lstStyle>
          <a:p>
            <a:fld id="{218C3DF2-FF8E-4F1E-AA13-BE0D135D2361}" type="datetimeFigureOut">
              <a:rPr lang="de-DE" smtClean="0"/>
              <a:t>16.11.2020</a:t>
            </a:fld>
            <a:endParaRPr lang="de-DE"/>
          </a:p>
        </p:txBody>
      </p:sp>
      <p:sp>
        <p:nvSpPr>
          <p:cNvPr id="4" name="Fußzeilenplatzhalter 3"/>
          <p:cNvSpPr>
            <a:spLocks noGrp="1"/>
          </p:cNvSpPr>
          <p:nvPr>
            <p:ph type="ftr" sz="quarter" idx="2"/>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5562" tIns="47781" rIns="95562" bIns="47781" rtlCol="0" anchor="b"/>
          <a:lstStyle>
            <a:lvl1pPr algn="r">
              <a:defRPr sz="1300"/>
            </a:lvl1pPr>
          </a:lstStyle>
          <a:p>
            <a:fld id="{B155FEEC-EDBF-4749-8E87-85393F6FE2A6}" type="slidenum">
              <a:rPr lang="de-DE" smtClean="0"/>
              <a:t>‹Nr.›</a:t>
            </a:fld>
            <a:endParaRPr lang="de-DE"/>
          </a:p>
        </p:txBody>
      </p:sp>
    </p:spTree>
    <p:extLst>
      <p:ext uri="{BB962C8B-B14F-4D97-AF65-F5344CB8AC3E}">
        <p14:creationId xmlns:p14="http://schemas.microsoft.com/office/powerpoint/2010/main" val="12650202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de-DE"/>
          </a:p>
        </p:txBody>
      </p:sp>
      <p:sp>
        <p:nvSpPr>
          <p:cNvPr id="3" name="Datumsplatzhalter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0CAFCBBE-7735-4585-8129-379D4DCE7DFB}" type="datetimeFigureOut">
              <a:rPr lang="de-DE" smtClean="0"/>
              <a:t>16.11.2020</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6AAF20F9-3CA1-4C58-A035-9DF378BEA883}" type="slidenum">
              <a:rPr lang="de-DE" smtClean="0"/>
              <a:t>‹Nr.›</a:t>
            </a:fld>
            <a:endParaRPr lang="de-DE"/>
          </a:p>
        </p:txBody>
      </p:sp>
    </p:spTree>
    <p:extLst>
      <p:ext uri="{BB962C8B-B14F-4D97-AF65-F5344CB8AC3E}">
        <p14:creationId xmlns:p14="http://schemas.microsoft.com/office/powerpoint/2010/main" val="25751852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7163" y="509588"/>
            <a:ext cx="4532312" cy="2549525"/>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AF20F9-3CA1-4C58-A035-9DF378BEA88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1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r>
              <a:rPr lang="de-DE" sz="1300" dirty="0">
                <a:latin typeface="Calibri" pitchFamily="34" charset="0"/>
              </a:rPr>
              <a:t>In diesem Modul wird eine Strategie vorgestellt, die dabei helfen soll und kann die Entscheidungssituation systematisch zu betrachten und die Entscheidungsfindung zu unterstützen.</a:t>
            </a:r>
          </a:p>
          <a:p>
            <a:pPr defTabSz="955613"/>
            <a:r>
              <a:rPr lang="de-DE" sz="1300" dirty="0">
                <a:latin typeface="Calibri" pitchFamily="34" charset="0"/>
              </a:rPr>
              <a:t>Vor- und Nachteile einer Promotion werden erarbeitet und gegenüber gestellt.</a:t>
            </a:r>
          </a:p>
          <a:p>
            <a:pPr defTabSz="955613"/>
            <a:r>
              <a:rPr lang="de-DE" sz="1300" dirty="0">
                <a:latin typeface="Calibri" pitchFamily="34" charset="0"/>
              </a:rPr>
              <a:t>Am Ende müssen Sie dennoch Ihre Entscheidung für oder gegen eine Promotion selber treffen.</a:t>
            </a:r>
          </a:p>
          <a:p>
            <a:pPr defTabSz="955613"/>
            <a:endParaRPr lang="de-DE" dirty="0">
              <a:latin typeface="Calibri" pitchFamily="34" charset="0"/>
            </a:endParaRPr>
          </a:p>
          <a:p>
            <a:pPr defTabSz="955613"/>
            <a:r>
              <a:rPr lang="de-DE" sz="1300" b="1" dirty="0">
                <a:latin typeface="Calibri" pitchFamily="34" charset="0"/>
              </a:rPr>
              <a:t>Daten aus unserer Umfrage:</a:t>
            </a:r>
          </a:p>
          <a:p>
            <a:r>
              <a:rPr lang="de-DE" dirty="0"/>
              <a:t>Entscheidung für die Promotion:</a:t>
            </a:r>
          </a:p>
          <a:p>
            <a:pPr marL="179178" indent="-179178">
              <a:buFont typeface="Arial" pitchFamily="34" charset="0"/>
              <a:buChar char="•"/>
            </a:pPr>
            <a:r>
              <a:rPr lang="de-DE" dirty="0"/>
              <a:t>Vor Studienbeginn: 2,12% (4 Befragte)</a:t>
            </a:r>
          </a:p>
          <a:p>
            <a:pPr marL="179178" indent="-179178">
              <a:buFont typeface="Arial" pitchFamily="34" charset="0"/>
              <a:buChar char="•"/>
            </a:pPr>
            <a:r>
              <a:rPr lang="de-DE" dirty="0"/>
              <a:t>Grundstudium/Bachelor: 4,76% (9 Befragte)</a:t>
            </a:r>
          </a:p>
          <a:p>
            <a:pPr marL="179178" indent="-179178">
              <a:buFont typeface="Arial" pitchFamily="34" charset="0"/>
              <a:buChar char="•"/>
            </a:pPr>
            <a:r>
              <a:rPr lang="de-DE" dirty="0"/>
              <a:t>Hauptstudium/Master: 52,91% (100 Befragte) + 3 während der Diplomarbeit</a:t>
            </a:r>
          </a:p>
          <a:p>
            <a:pPr marL="179178" indent="-179178">
              <a:buFont typeface="Arial" pitchFamily="34" charset="0"/>
              <a:buChar char="•"/>
            </a:pPr>
            <a:r>
              <a:rPr lang="de-DE" dirty="0"/>
              <a:t>Nach Studienabschluss: 35,98% (68 Befragte)</a:t>
            </a:r>
          </a:p>
          <a:p>
            <a:pPr marL="179178" indent="-179178">
              <a:buFont typeface="Arial" pitchFamily="34" charset="0"/>
              <a:buChar char="•"/>
            </a:pPr>
            <a:r>
              <a:rPr lang="de-DE" dirty="0"/>
              <a:t>Bei 4 Befragten fiel die Entscheidung während der Berufstätigkeit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10</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919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spcBef>
                <a:spcPct val="0"/>
              </a:spcBef>
            </a:pPr>
            <a:r>
              <a:rPr lang="de-DE" sz="1300" dirty="0">
                <a:latin typeface="Calibri" pitchFamily="34" charset="0"/>
              </a:rPr>
              <a:t>Die beste Voraussetzung für eine erfolgreiche Berufsplanung ist die intensive Auseinandersetzung mit der eigenen Person und den eigenen Bedürfnissen und Wünschen.</a:t>
            </a:r>
          </a:p>
          <a:p>
            <a:pPr defTabSz="955613">
              <a:spcBef>
                <a:spcPct val="0"/>
              </a:spcBef>
            </a:pPr>
            <a:r>
              <a:rPr lang="de-DE" sz="1300" dirty="0">
                <a:latin typeface="Calibri" pitchFamily="34" charset="0"/>
              </a:rPr>
              <a:t>Machen Sie sich Gedanken über Ihre  persönlichen Ziele: warum möchten Sie promovieren? Was möchten Sie mit Ihrer Promotion erreichen?</a:t>
            </a:r>
          </a:p>
          <a:p>
            <a:pPr defTabSz="955613">
              <a:spcBef>
                <a:spcPct val="0"/>
              </a:spcBef>
            </a:pPr>
            <a:r>
              <a:rPr lang="de-DE" sz="1300" dirty="0">
                <a:latin typeface="Calibri" pitchFamily="34" charset="0"/>
              </a:rPr>
              <a:t>Haben Sie Alternativen zur Promotion? Gibt es alternative Beschäftigungen die sie ähnlich reizen und in denen sie ebenso erfolgreich und glücklich werden könnten?</a:t>
            </a:r>
          </a:p>
          <a:p>
            <a:pPr defTabSz="955613">
              <a:spcBef>
                <a:spcPct val="0"/>
              </a:spcBef>
            </a:pPr>
            <a:r>
              <a:rPr lang="de-DE" sz="1300" dirty="0">
                <a:latin typeface="Calibri" pitchFamily="34" charset="0"/>
              </a:rPr>
              <a:t>Wie sehen die Prognosen aus? Ist es in ihrem Fachbereich sinnvoll zu promovieren? Was sagen die Wirtschaftszyklen? Werden sie ihre Dissertation zu einem Zeitpunkt </a:t>
            </a:r>
            <a:r>
              <a:rPr lang="de-DE" sz="1300" dirty="0" err="1">
                <a:latin typeface="Calibri" pitchFamily="34" charset="0"/>
              </a:rPr>
              <a:t>abschliessen</a:t>
            </a:r>
            <a:r>
              <a:rPr lang="de-DE" sz="1300" dirty="0">
                <a:latin typeface="Calibri" pitchFamily="34" charset="0"/>
              </a:rPr>
              <a:t> zu dem es der Wirtschaft gut oder schlecht geht?</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81589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35081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Gleichnis von den Zwergen auf den Schultern von Riesen (oder: Giganten) ist ein Versuch, das Verhältnis der jeweils aktuellen Wissenschaft und Kultur zur Tradition und zu den Leistungen früherer Generationen zu bestimmen. Aus der Sicht traditionsbewusster Gelehrter erscheinen deren Vorgänger in vergangenen Epochen als Riesen und sie selbst als Zwerge. Die Zwerge profitieren von den Pionierleistungen der Vergangenheit. Indem sie dem vorgefundenen Wissensschatz ihren eigenen bescheidenen Beitrag hinzufügen, kommt Fortschritt zustande. Nur auf diese Art können die Zwerge die Riesen überragen.</a:t>
            </a:r>
          </a:p>
          <a:p>
            <a:r>
              <a:rPr lang="de-DE" dirty="0"/>
              <a:t>Gleichnis erstmals bei Bernhard von Chartres um 1120</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13</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43604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ct val="0"/>
              </a:spcBef>
              <a:defRPr/>
            </a:pPr>
            <a:r>
              <a:rPr lang="de-DE" dirty="0"/>
              <a:t>daneben immer die Möglichkeit der Eigenfinanzierung</a:t>
            </a:r>
          </a:p>
          <a:p>
            <a:pPr>
              <a:spcBef>
                <a:spcPct val="0"/>
              </a:spcBef>
              <a:defRPr/>
            </a:pPr>
            <a:endParaRPr lang="de-DE" dirty="0"/>
          </a:p>
          <a:p>
            <a:pPr defTabSz="955613" fontAlgn="base">
              <a:spcBef>
                <a:spcPct val="0"/>
              </a:spcBef>
              <a:spcAft>
                <a:spcPct val="0"/>
              </a:spcAft>
              <a:defRPr/>
            </a:pPr>
            <a:r>
              <a:rPr lang="en-GB" dirty="0" err="1">
                <a:latin typeface="Calibri" pitchFamily="34" charset="0"/>
              </a:rPr>
              <a:t>Es</a:t>
            </a:r>
            <a:r>
              <a:rPr lang="en-GB" dirty="0">
                <a:latin typeface="Calibri" pitchFamily="34" charset="0"/>
              </a:rPr>
              <a:t> </a:t>
            </a:r>
            <a:r>
              <a:rPr lang="en-GB" dirty="0" err="1">
                <a:latin typeface="Calibri" pitchFamily="34" charset="0"/>
              </a:rPr>
              <a:t>gibt</a:t>
            </a:r>
            <a:r>
              <a:rPr lang="en-GB" dirty="0">
                <a:latin typeface="Calibri" pitchFamily="34" charset="0"/>
              </a:rPr>
              <a:t> </a:t>
            </a:r>
            <a:r>
              <a:rPr lang="en-GB" dirty="0" err="1">
                <a:latin typeface="Calibri" pitchFamily="34" charset="0"/>
              </a:rPr>
              <a:t>nicht</a:t>
            </a:r>
            <a:r>
              <a:rPr lang="en-GB" dirty="0">
                <a:latin typeface="Calibri" pitchFamily="34" charset="0"/>
              </a:rPr>
              <a:t> den EINEN </a:t>
            </a:r>
            <a:r>
              <a:rPr lang="en-GB" dirty="0" err="1">
                <a:latin typeface="Calibri" pitchFamily="34" charset="0"/>
              </a:rPr>
              <a:t>optimalen</a:t>
            </a:r>
            <a:r>
              <a:rPr lang="en-GB" dirty="0">
                <a:latin typeface="Calibri" pitchFamily="34" charset="0"/>
              </a:rPr>
              <a:t> </a:t>
            </a:r>
            <a:r>
              <a:rPr lang="en-GB" dirty="0" err="1">
                <a:latin typeface="Calibri" pitchFamily="34" charset="0"/>
              </a:rPr>
              <a:t>Weg</a:t>
            </a:r>
            <a:r>
              <a:rPr lang="en-GB" dirty="0">
                <a:latin typeface="Calibri" pitchFamily="34" charset="0"/>
              </a:rPr>
              <a:t> </a:t>
            </a:r>
            <a:r>
              <a:rPr lang="en-GB" dirty="0">
                <a:latin typeface="Calibri" pitchFamily="34" charset="0"/>
                <a:sym typeface="Wingdings" pitchFamily="2" charset="2"/>
              </a:rPr>
              <a:t> </a:t>
            </a:r>
            <a:r>
              <a:rPr lang="en-GB" dirty="0" err="1">
                <a:latin typeface="Calibri" pitchFamily="34" charset="0"/>
                <a:sym typeface="Wingdings" pitchFamily="2" charset="2"/>
              </a:rPr>
              <a:t>abhängig</a:t>
            </a:r>
            <a:r>
              <a:rPr lang="en-GB" dirty="0">
                <a:latin typeface="Calibri" pitchFamily="34" charset="0"/>
                <a:sym typeface="Wingdings" pitchFamily="2" charset="2"/>
              </a:rPr>
              <a:t> von </a:t>
            </a:r>
            <a:r>
              <a:rPr lang="en-GB" dirty="0" err="1">
                <a:latin typeface="Calibri" pitchFamily="34" charset="0"/>
                <a:sym typeface="Wingdings" pitchFamily="2" charset="2"/>
              </a:rPr>
              <a:t>persönlichen</a:t>
            </a:r>
            <a:r>
              <a:rPr lang="en-GB" dirty="0">
                <a:latin typeface="Calibri" pitchFamily="34" charset="0"/>
                <a:sym typeface="Wingdings" pitchFamily="2" charset="2"/>
              </a:rPr>
              <a:t> </a:t>
            </a:r>
            <a:r>
              <a:rPr lang="en-GB" dirty="0" err="1">
                <a:latin typeface="Calibri" pitchFamily="34" charset="0"/>
                <a:sym typeface="Wingdings" pitchFamily="2" charset="2"/>
              </a:rPr>
              <a:t>Zielen</a:t>
            </a:r>
            <a:endParaRPr lang="en-GB" dirty="0">
              <a:latin typeface="Calibri" pitchFamily="34" charset="0"/>
            </a:endParaRPr>
          </a:p>
          <a:p>
            <a:pPr defTabSz="955613" fontAlgn="base">
              <a:spcBef>
                <a:spcPct val="30000"/>
              </a:spcBef>
              <a:spcAft>
                <a:spcPct val="0"/>
              </a:spcAft>
              <a:defRPr/>
            </a:pPr>
            <a:endParaRPr lang="de-DE" dirty="0"/>
          </a:p>
          <a:p>
            <a:pPr marL="179178" indent="-179178" defTabSz="955613">
              <a:spcBef>
                <a:spcPct val="0"/>
              </a:spcBef>
              <a:buFont typeface="Arial" pitchFamily="34" charset="0"/>
              <a:buChar char="•"/>
            </a:pPr>
            <a:r>
              <a:rPr lang="en-GB" dirty="0" err="1">
                <a:latin typeface="Calibri" pitchFamily="34" charset="0"/>
              </a:rPr>
              <a:t>Welcher</a:t>
            </a:r>
            <a:r>
              <a:rPr lang="en-GB" dirty="0">
                <a:latin typeface="Calibri" pitchFamily="34" charset="0"/>
              </a:rPr>
              <a:t> </a:t>
            </a:r>
            <a:r>
              <a:rPr lang="en-GB" dirty="0" err="1">
                <a:latin typeface="Calibri" pitchFamily="34" charset="0"/>
              </a:rPr>
              <a:t>Promotionsweg</a:t>
            </a:r>
            <a:r>
              <a:rPr lang="en-GB" dirty="0">
                <a:latin typeface="Calibri" pitchFamily="34" charset="0"/>
              </a:rPr>
              <a:t> </a:t>
            </a:r>
            <a:r>
              <a:rPr lang="en-GB" dirty="0" err="1">
                <a:latin typeface="Calibri" pitchFamily="34" charset="0"/>
              </a:rPr>
              <a:t>für</a:t>
            </a:r>
            <a:r>
              <a:rPr lang="en-GB" dirty="0">
                <a:latin typeface="Calibri" pitchFamily="34" charset="0"/>
              </a:rPr>
              <a:t> </a:t>
            </a:r>
            <a:r>
              <a:rPr lang="en-GB" dirty="0" err="1">
                <a:latin typeface="Calibri" pitchFamily="34" charset="0"/>
              </a:rPr>
              <a:t>Sie</a:t>
            </a:r>
            <a:r>
              <a:rPr lang="en-GB" dirty="0">
                <a:latin typeface="Calibri" pitchFamily="34" charset="0"/>
              </a:rPr>
              <a:t> in </a:t>
            </a:r>
            <a:r>
              <a:rPr lang="en-GB" dirty="0" err="1">
                <a:latin typeface="Calibri" pitchFamily="34" charset="0"/>
              </a:rPr>
              <a:t>Frage</a:t>
            </a:r>
            <a:r>
              <a:rPr lang="en-GB" dirty="0">
                <a:latin typeface="Calibri" pitchFamily="34" charset="0"/>
              </a:rPr>
              <a:t> </a:t>
            </a:r>
            <a:r>
              <a:rPr lang="en-GB" dirty="0" err="1">
                <a:latin typeface="Calibri" pitchFamily="34" charset="0"/>
              </a:rPr>
              <a:t>kommt</a:t>
            </a:r>
            <a:r>
              <a:rPr lang="en-GB" dirty="0">
                <a:latin typeface="Calibri" pitchFamily="34" charset="0"/>
              </a:rPr>
              <a:t> </a:t>
            </a:r>
            <a:r>
              <a:rPr lang="en-GB" dirty="0" err="1">
                <a:latin typeface="Calibri" pitchFamily="34" charset="0"/>
              </a:rPr>
              <a:t>ist</a:t>
            </a:r>
            <a:r>
              <a:rPr lang="en-GB" dirty="0">
                <a:latin typeface="Calibri" pitchFamily="34" charset="0"/>
              </a:rPr>
              <a:t> </a:t>
            </a:r>
            <a:r>
              <a:rPr lang="en-GB" dirty="0" err="1">
                <a:latin typeface="Calibri" pitchFamily="34" charset="0"/>
              </a:rPr>
              <a:t>abhängig</a:t>
            </a:r>
            <a:r>
              <a:rPr lang="en-GB" dirty="0">
                <a:latin typeface="Calibri" pitchFamily="34" charset="0"/>
              </a:rPr>
              <a:t> von </a:t>
            </a:r>
            <a:r>
              <a:rPr lang="en-GB" dirty="0" err="1">
                <a:latin typeface="Calibri" pitchFamily="34" charset="0"/>
              </a:rPr>
              <a:t>ihren</a:t>
            </a:r>
            <a:r>
              <a:rPr lang="en-GB" dirty="0">
                <a:latin typeface="Calibri" pitchFamily="34" charset="0"/>
              </a:rPr>
              <a:t> </a:t>
            </a:r>
            <a:r>
              <a:rPr lang="en-GB" dirty="0" err="1">
                <a:latin typeface="Calibri" pitchFamily="34" charset="0"/>
              </a:rPr>
              <a:t>eigenen</a:t>
            </a:r>
            <a:r>
              <a:rPr lang="en-GB" dirty="0">
                <a:latin typeface="Calibri" pitchFamily="34" charset="0"/>
              </a:rPr>
              <a:t> </a:t>
            </a:r>
            <a:r>
              <a:rPr lang="en-GB" dirty="0" err="1">
                <a:latin typeface="Calibri" pitchFamily="34" charset="0"/>
              </a:rPr>
              <a:t>Zielen</a:t>
            </a:r>
            <a:r>
              <a:rPr lang="en-GB" dirty="0">
                <a:latin typeface="Calibri" pitchFamily="34" charset="0"/>
              </a:rPr>
              <a:t> und </a:t>
            </a:r>
            <a:r>
              <a:rPr lang="en-GB" dirty="0" err="1">
                <a:latin typeface="Calibri" pitchFamily="34" charset="0"/>
              </a:rPr>
              <a:t>Wünschen</a:t>
            </a:r>
            <a:r>
              <a:rPr lang="en-GB" dirty="0">
                <a:latin typeface="Calibri" pitchFamily="34" charset="0"/>
              </a:rPr>
              <a:t>:  </a:t>
            </a:r>
          </a:p>
          <a:p>
            <a:pPr marL="955613" lvl="1" indent="-179178" defTabSz="955613">
              <a:spcBef>
                <a:spcPct val="0"/>
              </a:spcBef>
              <a:buFont typeface="Arial" pitchFamily="34" charset="0"/>
              <a:buChar char="•"/>
            </a:pPr>
            <a:r>
              <a:rPr lang="en-GB" dirty="0" err="1">
                <a:latin typeface="Calibri" pitchFamily="34" charset="0"/>
              </a:rPr>
              <a:t>Wollen</a:t>
            </a:r>
            <a:r>
              <a:rPr lang="en-GB" dirty="0">
                <a:latin typeface="Calibri" pitchFamily="34" charset="0"/>
              </a:rPr>
              <a:t> </a:t>
            </a:r>
            <a:r>
              <a:rPr lang="en-GB" dirty="0" err="1">
                <a:latin typeface="Calibri" pitchFamily="34" charset="0"/>
              </a:rPr>
              <a:t>Sie</a:t>
            </a:r>
            <a:r>
              <a:rPr lang="en-GB" dirty="0">
                <a:latin typeface="Calibri" pitchFamily="34" charset="0"/>
              </a:rPr>
              <a:t> in der </a:t>
            </a:r>
            <a:r>
              <a:rPr lang="en-GB" dirty="0" err="1">
                <a:latin typeface="Calibri" pitchFamily="34" charset="0"/>
              </a:rPr>
              <a:t>Wissenschaft</a:t>
            </a:r>
            <a:r>
              <a:rPr lang="en-GB" dirty="0">
                <a:latin typeface="Calibri" pitchFamily="34" charset="0"/>
              </a:rPr>
              <a:t> </a:t>
            </a:r>
            <a:r>
              <a:rPr lang="en-GB" dirty="0" err="1">
                <a:latin typeface="Calibri" pitchFamily="34" charset="0"/>
              </a:rPr>
              <a:t>bleiben</a:t>
            </a:r>
            <a:r>
              <a:rPr lang="en-GB" dirty="0">
                <a:latin typeface="Calibri" pitchFamily="34" charset="0"/>
              </a:rPr>
              <a:t> </a:t>
            </a:r>
            <a:r>
              <a:rPr lang="en-GB" dirty="0" err="1">
                <a:latin typeface="Calibri" pitchFamily="34" charset="0"/>
              </a:rPr>
              <a:t>möchten</a:t>
            </a:r>
            <a:r>
              <a:rPr lang="en-GB" dirty="0">
                <a:latin typeface="Calibri" pitchFamily="34" charset="0"/>
              </a:rPr>
              <a:t>, </a:t>
            </a:r>
            <a:r>
              <a:rPr lang="en-GB" dirty="0" err="1">
                <a:latin typeface="Calibri" pitchFamily="34" charset="0"/>
              </a:rPr>
              <a:t>wäre</a:t>
            </a:r>
            <a:r>
              <a:rPr lang="en-GB" dirty="0">
                <a:latin typeface="Calibri" pitchFamily="34" charset="0"/>
              </a:rPr>
              <a:t> die </a:t>
            </a:r>
            <a:r>
              <a:rPr lang="en-GB" dirty="0" err="1">
                <a:latin typeface="Calibri" pitchFamily="34" charset="0"/>
              </a:rPr>
              <a:t>Anstellung</a:t>
            </a:r>
            <a:r>
              <a:rPr lang="en-GB" dirty="0">
                <a:latin typeface="Calibri" pitchFamily="34" charset="0"/>
              </a:rPr>
              <a:t> am </a:t>
            </a:r>
            <a:r>
              <a:rPr lang="en-GB" dirty="0" err="1">
                <a:latin typeface="Calibri" pitchFamily="34" charset="0"/>
              </a:rPr>
              <a:t>Lehrstuhl</a:t>
            </a:r>
            <a:r>
              <a:rPr lang="en-GB" dirty="0">
                <a:latin typeface="Calibri" pitchFamily="34" charset="0"/>
              </a:rPr>
              <a:t>/ </a:t>
            </a:r>
            <a:r>
              <a:rPr lang="en-GB" dirty="0" err="1">
                <a:latin typeface="Calibri" pitchFamily="34" charset="0"/>
              </a:rPr>
              <a:t>Instiut</a:t>
            </a:r>
            <a:r>
              <a:rPr lang="en-GB" dirty="0">
                <a:latin typeface="Calibri" pitchFamily="34" charset="0"/>
              </a:rPr>
              <a:t> am </a:t>
            </a:r>
            <a:r>
              <a:rPr lang="en-GB" dirty="0" err="1">
                <a:latin typeface="Calibri" pitchFamily="34" charset="0"/>
              </a:rPr>
              <a:t>sinnvollsten</a:t>
            </a:r>
            <a:r>
              <a:rPr lang="en-GB" dirty="0">
                <a:latin typeface="Calibri" pitchFamily="34" charset="0"/>
              </a:rPr>
              <a:t>. </a:t>
            </a:r>
          </a:p>
          <a:p>
            <a:pPr marL="955613" lvl="1" indent="-179178" defTabSz="955613">
              <a:spcBef>
                <a:spcPct val="0"/>
              </a:spcBef>
              <a:buFont typeface="Arial" pitchFamily="34" charset="0"/>
              <a:buChar char="•"/>
            </a:pPr>
            <a:r>
              <a:rPr lang="en-GB" dirty="0" err="1">
                <a:latin typeface="Calibri" pitchFamily="34" charset="0"/>
              </a:rPr>
              <a:t>Wenn</a:t>
            </a:r>
            <a:r>
              <a:rPr lang="en-GB" dirty="0">
                <a:latin typeface="Calibri" pitchFamily="34" charset="0"/>
              </a:rPr>
              <a:t> </a:t>
            </a:r>
            <a:r>
              <a:rPr lang="en-GB" dirty="0" err="1">
                <a:latin typeface="Calibri" pitchFamily="34" charset="0"/>
              </a:rPr>
              <a:t>Sie</a:t>
            </a:r>
            <a:r>
              <a:rPr lang="en-GB" dirty="0">
                <a:latin typeface="Calibri" pitchFamily="34" charset="0"/>
              </a:rPr>
              <a:t> </a:t>
            </a:r>
            <a:r>
              <a:rPr lang="en-GB" dirty="0" err="1">
                <a:latin typeface="Calibri" pitchFamily="34" charset="0"/>
              </a:rPr>
              <a:t>eher</a:t>
            </a:r>
            <a:r>
              <a:rPr lang="en-GB" dirty="0">
                <a:latin typeface="Calibri" pitchFamily="34" charset="0"/>
              </a:rPr>
              <a:t> in die </a:t>
            </a:r>
            <a:r>
              <a:rPr lang="en-GB" dirty="0" err="1">
                <a:latin typeface="Calibri" pitchFamily="34" charset="0"/>
              </a:rPr>
              <a:t>freie</a:t>
            </a:r>
            <a:r>
              <a:rPr lang="en-GB" dirty="0">
                <a:latin typeface="Calibri" pitchFamily="34" charset="0"/>
              </a:rPr>
              <a:t> </a:t>
            </a:r>
            <a:r>
              <a:rPr lang="en-GB" dirty="0" err="1">
                <a:latin typeface="Calibri" pitchFamily="34" charset="0"/>
              </a:rPr>
              <a:t>Wirtschaft</a:t>
            </a:r>
            <a:r>
              <a:rPr lang="en-GB" dirty="0">
                <a:latin typeface="Calibri" pitchFamily="34" charset="0"/>
              </a:rPr>
              <a:t> </a:t>
            </a:r>
            <a:r>
              <a:rPr lang="en-GB" dirty="0" err="1">
                <a:latin typeface="Calibri" pitchFamily="34" charset="0"/>
              </a:rPr>
              <a:t>gehen</a:t>
            </a:r>
            <a:r>
              <a:rPr lang="en-GB" dirty="0">
                <a:latin typeface="Calibri" pitchFamily="34" charset="0"/>
              </a:rPr>
              <a:t> </a:t>
            </a:r>
            <a:r>
              <a:rPr lang="en-GB" dirty="0" err="1">
                <a:latin typeface="Calibri" pitchFamily="34" charset="0"/>
              </a:rPr>
              <a:t>möchten</a:t>
            </a:r>
            <a:r>
              <a:rPr lang="en-GB" dirty="0">
                <a:latin typeface="Calibri" pitchFamily="34" charset="0"/>
              </a:rPr>
              <a:t>, </a:t>
            </a:r>
            <a:r>
              <a:rPr lang="en-GB" dirty="0" err="1">
                <a:latin typeface="Calibri" pitchFamily="34" charset="0"/>
              </a:rPr>
              <a:t>könnten</a:t>
            </a:r>
            <a:r>
              <a:rPr lang="en-GB" dirty="0">
                <a:latin typeface="Calibri" pitchFamily="34" charset="0"/>
              </a:rPr>
              <a:t> </a:t>
            </a:r>
            <a:r>
              <a:rPr lang="en-GB" dirty="0" err="1">
                <a:latin typeface="Calibri" pitchFamily="34" charset="0"/>
              </a:rPr>
              <a:t>sie</a:t>
            </a:r>
            <a:r>
              <a:rPr lang="en-GB" dirty="0">
                <a:latin typeface="Calibri" pitchFamily="34" charset="0"/>
              </a:rPr>
              <a:t> </a:t>
            </a:r>
            <a:r>
              <a:rPr lang="en-GB" dirty="0" err="1">
                <a:latin typeface="Calibri" pitchFamily="34" charset="0"/>
              </a:rPr>
              <a:t>auch</a:t>
            </a:r>
            <a:r>
              <a:rPr lang="en-GB" dirty="0">
                <a:latin typeface="Calibri" pitchFamily="34" charset="0"/>
              </a:rPr>
              <a:t> </a:t>
            </a:r>
            <a:r>
              <a:rPr lang="en-GB" dirty="0" err="1">
                <a:latin typeface="Calibri" pitchFamily="34" charset="0"/>
              </a:rPr>
              <a:t>gleich</a:t>
            </a:r>
            <a:r>
              <a:rPr lang="en-GB" dirty="0">
                <a:latin typeface="Calibri" pitchFamily="34" charset="0"/>
              </a:rPr>
              <a:t> </a:t>
            </a:r>
            <a:r>
              <a:rPr lang="en-GB" dirty="0" err="1">
                <a:latin typeface="Calibri" pitchFamily="34" charset="0"/>
              </a:rPr>
              <a:t>über</a:t>
            </a:r>
            <a:r>
              <a:rPr lang="en-GB" dirty="0">
                <a:latin typeface="Calibri" pitchFamily="34" charset="0"/>
              </a:rPr>
              <a:t> die </a:t>
            </a:r>
            <a:r>
              <a:rPr lang="en-GB" dirty="0" err="1">
                <a:latin typeface="Calibri" pitchFamily="34" charset="0"/>
              </a:rPr>
              <a:t>Industrie</a:t>
            </a:r>
            <a:r>
              <a:rPr lang="en-GB" dirty="0">
                <a:latin typeface="Calibri" pitchFamily="34" charset="0"/>
              </a:rPr>
              <a:t>/ </a:t>
            </a:r>
            <a:r>
              <a:rPr lang="en-GB" dirty="0" err="1">
                <a:latin typeface="Calibri" pitchFamily="34" charset="0"/>
              </a:rPr>
              <a:t>Wirtschaft</a:t>
            </a:r>
            <a:r>
              <a:rPr lang="en-GB" dirty="0">
                <a:latin typeface="Calibri" pitchFamily="34" charset="0"/>
              </a:rPr>
              <a:t> </a:t>
            </a:r>
            <a:r>
              <a:rPr lang="en-GB" dirty="0" err="1">
                <a:latin typeface="Calibri" pitchFamily="34" charset="0"/>
              </a:rPr>
              <a:t>promovieren</a:t>
            </a:r>
            <a:r>
              <a:rPr lang="en-GB" dirty="0">
                <a:latin typeface="Calibri" pitchFamily="34" charset="0"/>
              </a:rPr>
              <a:t> und </a:t>
            </a:r>
            <a:r>
              <a:rPr lang="en-GB" dirty="0" err="1">
                <a:latin typeface="Calibri" pitchFamily="34" charset="0"/>
              </a:rPr>
              <a:t>Berufserfahrung</a:t>
            </a:r>
            <a:r>
              <a:rPr lang="en-GB" dirty="0">
                <a:latin typeface="Calibri" pitchFamily="34" charset="0"/>
              </a:rPr>
              <a:t> </a:t>
            </a:r>
            <a:r>
              <a:rPr lang="en-GB" dirty="0" err="1">
                <a:latin typeface="Calibri" pitchFamily="34" charset="0"/>
              </a:rPr>
              <a:t>sammeln</a:t>
            </a:r>
            <a:r>
              <a:rPr lang="en-GB" dirty="0">
                <a:latin typeface="Calibri" pitchFamily="34" charset="0"/>
              </a:rPr>
              <a:t>. </a:t>
            </a:r>
          </a:p>
          <a:p>
            <a:pPr marL="955613" lvl="1" indent="-179178" defTabSz="955613">
              <a:spcBef>
                <a:spcPct val="0"/>
              </a:spcBef>
              <a:buFont typeface="Arial" pitchFamily="34" charset="0"/>
              <a:buChar char="•"/>
            </a:pPr>
            <a:r>
              <a:rPr lang="en-GB" dirty="0" err="1">
                <a:latin typeface="Calibri" pitchFamily="34" charset="0"/>
              </a:rPr>
              <a:t>Ein</a:t>
            </a:r>
            <a:r>
              <a:rPr lang="en-GB" dirty="0">
                <a:latin typeface="Calibri" pitchFamily="34" charset="0"/>
              </a:rPr>
              <a:t> </a:t>
            </a:r>
            <a:r>
              <a:rPr lang="en-GB" dirty="0" err="1">
                <a:latin typeface="Calibri" pitchFamily="34" charset="0"/>
              </a:rPr>
              <a:t>Stipendium</a:t>
            </a:r>
            <a:r>
              <a:rPr lang="en-GB" dirty="0">
                <a:latin typeface="Calibri" pitchFamily="34" charset="0"/>
              </a:rPr>
              <a:t> </a:t>
            </a:r>
            <a:r>
              <a:rPr lang="en-GB" dirty="0" err="1">
                <a:latin typeface="Calibri" pitchFamily="34" charset="0"/>
              </a:rPr>
              <a:t>dagegen</a:t>
            </a:r>
            <a:r>
              <a:rPr lang="en-GB" dirty="0">
                <a:latin typeface="Calibri" pitchFamily="34" charset="0"/>
              </a:rPr>
              <a:t> </a:t>
            </a:r>
            <a:r>
              <a:rPr lang="en-GB" dirty="0" err="1">
                <a:latin typeface="Calibri" pitchFamily="34" charset="0"/>
              </a:rPr>
              <a:t>ermöglicht</a:t>
            </a:r>
            <a:r>
              <a:rPr lang="en-GB" dirty="0">
                <a:latin typeface="Calibri" pitchFamily="34" charset="0"/>
              </a:rPr>
              <a:t> </a:t>
            </a:r>
            <a:r>
              <a:rPr lang="en-GB" dirty="0" err="1">
                <a:latin typeface="Calibri" pitchFamily="34" charset="0"/>
              </a:rPr>
              <a:t>eine</a:t>
            </a:r>
            <a:r>
              <a:rPr lang="en-GB" dirty="0">
                <a:latin typeface="Calibri" pitchFamily="34" charset="0"/>
              </a:rPr>
              <a:t> </a:t>
            </a:r>
            <a:r>
              <a:rPr lang="en-GB" dirty="0" err="1">
                <a:latin typeface="Calibri" pitchFamily="34" charset="0"/>
              </a:rPr>
              <a:t>schnellere</a:t>
            </a:r>
            <a:r>
              <a:rPr lang="en-GB" dirty="0">
                <a:latin typeface="Calibri" pitchFamily="34" charset="0"/>
              </a:rPr>
              <a:t> Promotion</a:t>
            </a:r>
          </a:p>
          <a:p>
            <a:pPr marL="776435" lvl="1" defTabSz="955613">
              <a:spcBef>
                <a:spcPct val="0"/>
              </a:spcBef>
            </a:pPr>
            <a:endParaRPr lang="en-GB" sz="1100" dirty="0">
              <a:latin typeface="Calibri" pitchFamily="34" charset="0"/>
            </a:endParaRPr>
          </a:p>
          <a:p>
            <a:pPr>
              <a:spcBef>
                <a:spcPct val="0"/>
              </a:spcBef>
              <a:defRPr/>
            </a:pPr>
            <a:endParaRPr lang="de-DE" dirty="0"/>
          </a:p>
          <a:p>
            <a:pPr>
              <a:spcBef>
                <a:spcPct val="0"/>
              </a:spcBef>
              <a:defRPr/>
            </a:pPr>
            <a:r>
              <a:rPr lang="de-DE" dirty="0"/>
              <a:t>Promotion am Lehrstuhl:</a:t>
            </a:r>
          </a:p>
          <a:p>
            <a:pPr>
              <a:spcBef>
                <a:spcPct val="0"/>
              </a:spcBef>
            </a:pPr>
            <a:r>
              <a:rPr lang="de-DE" b="1" dirty="0"/>
              <a:t>Daten aus unserer Umfrage:</a:t>
            </a:r>
          </a:p>
          <a:p>
            <a:pPr marL="179178" indent="-179178">
              <a:buFont typeface="Arial" pitchFamily="34" charset="0"/>
              <a:buChar char="•"/>
              <a:defRPr/>
            </a:pPr>
            <a:r>
              <a:rPr lang="de-DE" dirty="0"/>
              <a:t>92,97% (172 Befragte) promovieren im Rahmen einer </a:t>
            </a:r>
            <a:r>
              <a:rPr lang="de-DE" dirty="0" smtClean="0"/>
              <a:t>Assistenzpromotion</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14</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26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Abfrage: „Welche Fragen</a:t>
            </a:r>
            <a:r>
              <a:rPr lang="de-DE" baseline="0" dirty="0"/>
              <a:t> und Erwartungen gibt es?“</a:t>
            </a:r>
          </a:p>
          <a:p>
            <a:r>
              <a:rPr lang="de-DE" baseline="0" dirty="0"/>
              <a:t>(Ein Moderator fragt ab, der andere notiert auf dem Flipchart).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15</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30852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Daten aus unserer Umfrage:</a:t>
            </a:r>
          </a:p>
          <a:p>
            <a:pPr marL="179178" indent="-179178">
              <a:buFont typeface="Arial" pitchFamily="34" charset="0"/>
              <a:buChar char="•"/>
            </a:pPr>
            <a:r>
              <a:rPr lang="de-DE" dirty="0" smtClean="0"/>
              <a:t>Thema ein Kriterium für die Auswahl der Hochschule für die Promotion:</a:t>
            </a:r>
          </a:p>
          <a:p>
            <a:pPr marL="656984" lvl="2" indent="-179178">
              <a:buFont typeface="Arial" pitchFamily="34" charset="0"/>
              <a:buChar char="•"/>
            </a:pPr>
            <a:r>
              <a:rPr lang="de-DE" dirty="0" smtClean="0"/>
              <a:t>Thema dort am besten zu verwirklichen: 57 Befragte (28,79%)</a:t>
            </a:r>
          </a:p>
          <a:p>
            <a:pPr>
              <a:spcBef>
                <a:spcPct val="0"/>
              </a:spcBef>
              <a:defRPr/>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571495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beginnt mit der Unsicherheit über das Thema:</a:t>
            </a:r>
          </a:p>
          <a:p>
            <a:endParaRPr lang="de-DE" dirty="0"/>
          </a:p>
          <a:p>
            <a:r>
              <a:rPr lang="de-DE" dirty="0"/>
              <a:t>SIEHE FOLIE</a:t>
            </a:r>
          </a:p>
          <a:p>
            <a:endParaRPr lang="de-DE" dirty="0"/>
          </a:p>
          <a:p>
            <a:r>
              <a:rPr lang="de-DE" dirty="0"/>
              <a:t>Wird nur der Themenrahmen vorgegeben, gleicht diese Phase gerne einem Herumstochern im Nebel,</a:t>
            </a:r>
          </a:p>
          <a:p>
            <a:r>
              <a:rPr lang="de-DE" dirty="0"/>
              <a:t>weil doch eigentlich alles schon erforscht ist und die anderen ja viel besser sind als man selbst?!</a:t>
            </a:r>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73396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13729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19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98753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499183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21</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458350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22</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76213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Gibt es bis</a:t>
            </a:r>
            <a:r>
              <a:rPr lang="de-DE" baseline="0" dirty="0" smtClean="0"/>
              <a:t> hier hin Fragen zu Ablauf/Organisation etc.?</a:t>
            </a:r>
            <a:endParaRPr lang="de-DE" dirty="0"/>
          </a:p>
        </p:txBody>
      </p:sp>
      <p:sp>
        <p:nvSpPr>
          <p:cNvPr id="6" name="Textfeld 5"/>
          <p:cNvSpPr txBox="1"/>
          <p:nvPr>
            <p:custDataLst>
              <p:tags r:id="rId1"/>
            </p:custDataLst>
          </p:nvPr>
        </p:nvSpPr>
        <p:spPr>
          <a:xfrm>
            <a:off x="1" y="5"/>
            <a:ext cx="4046913" cy="380617"/>
          </a:xfrm>
          <a:prstGeom prst="rect">
            <a:avLst/>
          </a:prstGeom>
          <a:noFill/>
        </p:spPr>
        <p:txBody>
          <a:bodyPr vert="horz" lIns="102614" tIns="51308" rIns="102614" bIns="51308" rtlCol="0">
            <a:spAutoFit/>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142167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6" name="Textfeld 5"/>
          <p:cNvSpPr txBox="1"/>
          <p:nvPr>
            <p:custDataLst>
              <p:tags r:id="rId1"/>
            </p:custDataLst>
          </p:nvPr>
        </p:nvSpPr>
        <p:spPr>
          <a:xfrm>
            <a:off x="1" y="5"/>
            <a:ext cx="4046913" cy="380617"/>
          </a:xfrm>
          <a:prstGeom prst="rect">
            <a:avLst/>
          </a:prstGeom>
          <a:noFill/>
        </p:spPr>
        <p:txBody>
          <a:bodyPr vert="horz" lIns="102614" tIns="51308" rIns="102614" bIns="51308" rtlCol="0">
            <a:spAutoFit/>
          </a:bodyPr>
          <a:lstStyle/>
          <a:p>
            <a:endParaRPr lang="de-DE"/>
          </a:p>
        </p:txBody>
      </p:sp>
      <p:sp>
        <p:nvSpPr>
          <p:cNvPr id="5" name="Datumsplatzhalter 4"/>
          <p:cNvSpPr>
            <a:spLocks noGrp="1"/>
          </p:cNvSpPr>
          <p:nvPr>
            <p:ph type="dt" idx="10"/>
          </p:nvPr>
        </p:nvSpPr>
        <p:spPr/>
        <p:txBody>
          <a:bodyPr/>
          <a:lstStyle/>
          <a:p>
            <a:r>
              <a:rPr lang="de-DE" smtClean="0"/>
              <a:t>November 2019</a:t>
            </a:r>
            <a:endParaRPr lang="de-DE"/>
          </a:p>
        </p:txBody>
      </p:sp>
    </p:spTree>
    <p:extLst>
      <p:ext uri="{BB962C8B-B14F-4D97-AF65-F5344CB8AC3E}">
        <p14:creationId xmlns:p14="http://schemas.microsoft.com/office/powerpoint/2010/main" val="2183863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21731" fontAlgn="base">
              <a:spcBef>
                <a:spcPct val="30000"/>
              </a:spcBef>
              <a:spcAft>
                <a:spcPct val="0"/>
              </a:spcAft>
              <a:defRPr/>
            </a:pPr>
            <a:r>
              <a:rPr lang="de-DE" dirty="0"/>
              <a:t>10 Minuten schreiben</a:t>
            </a:r>
          </a:p>
          <a:p>
            <a:pPr defTabSz="921731" fontAlgn="base">
              <a:spcBef>
                <a:spcPct val="30000"/>
              </a:spcBef>
              <a:spcAft>
                <a:spcPct val="0"/>
              </a:spcAft>
              <a:defRPr/>
            </a:pPr>
            <a:r>
              <a:rPr lang="de-DE" dirty="0"/>
              <a:t>3 Minuten jeweils vorstellen</a:t>
            </a:r>
          </a:p>
        </p:txBody>
      </p:sp>
      <p:sp>
        <p:nvSpPr>
          <p:cNvPr id="6" name="Textfeld 5"/>
          <p:cNvSpPr txBox="1"/>
          <p:nvPr>
            <p:custDataLst>
              <p:tags r:id="rId1"/>
            </p:custDataLst>
          </p:nvPr>
        </p:nvSpPr>
        <p:spPr>
          <a:xfrm>
            <a:off x="0" y="4"/>
            <a:ext cx="3743267" cy="373460"/>
          </a:xfrm>
          <a:prstGeom prst="rect">
            <a:avLst/>
          </a:prstGeom>
          <a:noFill/>
        </p:spPr>
        <p:txBody>
          <a:bodyPr vert="horz" lIns="95525" tIns="47764" rIns="95525" bIns="47764" rtlCol="0">
            <a:spAutoFit/>
          </a:bodyPr>
          <a:lstStyle/>
          <a:p>
            <a:endParaRPr lang="de-DE"/>
          </a:p>
        </p:txBody>
      </p:sp>
    </p:spTree>
    <p:extLst>
      <p:ext uri="{BB962C8B-B14F-4D97-AF65-F5344CB8AC3E}">
        <p14:creationId xmlns:p14="http://schemas.microsoft.com/office/powerpoint/2010/main" val="2172348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6</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14125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55613" fontAlgn="base">
              <a:spcBef>
                <a:spcPct val="30000"/>
              </a:spcBef>
              <a:spcAft>
                <a:spcPct val="0"/>
              </a:spcAft>
              <a:defRPr/>
            </a:pPr>
            <a:r>
              <a:rPr lang="de-DE" dirty="0"/>
              <a:t>Promotion dient nicht vorrangig dem Heranziehen von wissenschaftlichem Nachwuchs, oft Etappe für eine Karriere in der Wirtschaft</a:t>
            </a:r>
          </a:p>
          <a:p>
            <a:pPr defTabSz="955613" fontAlgn="base">
              <a:spcBef>
                <a:spcPct val="30000"/>
              </a:spcBef>
              <a:spcAft>
                <a:spcPct val="0"/>
              </a:spcAft>
              <a:defRPr/>
            </a:pPr>
            <a:endParaRPr lang="de-DE" dirty="0"/>
          </a:p>
          <a:p>
            <a:pPr defTabSz="955613" fontAlgn="base">
              <a:spcBef>
                <a:spcPct val="30000"/>
              </a:spcBef>
              <a:spcAft>
                <a:spcPct val="0"/>
              </a:spcAft>
              <a:defRPr/>
            </a:pPr>
            <a:r>
              <a:rPr lang="de-DE" dirty="0"/>
              <a:t>Zeigt sich auch bei Daten unserer Umfrage:</a:t>
            </a:r>
          </a:p>
          <a:p>
            <a:pPr marL="179178" indent="-179178" defTabSz="955613" fontAlgn="base">
              <a:spcBef>
                <a:spcPct val="30000"/>
              </a:spcBef>
              <a:spcAft>
                <a:spcPct val="0"/>
              </a:spcAft>
              <a:buFont typeface="Wingdings" pitchFamily="2" charset="2"/>
              <a:buChar char="Ø"/>
              <a:defRPr/>
            </a:pPr>
            <a:r>
              <a:rPr lang="de-DE" dirty="0"/>
              <a:t>Beschäftigung an der Hochschule streben nur 4,89% (9 Befragte) an</a:t>
            </a:r>
          </a:p>
          <a:p>
            <a:pPr marL="179178" indent="-179178">
              <a:buFont typeface="Wingdings" pitchFamily="2" charset="2"/>
              <a:buChar char="Ø"/>
              <a:defRPr/>
            </a:pPr>
            <a:r>
              <a:rPr lang="de-DE" dirty="0"/>
              <a:t>35,87% (66 Befragte) wollen in die Forschungsabteilung eines Unternehmens</a:t>
            </a:r>
          </a:p>
          <a:p>
            <a:pPr marL="179178" indent="-179178">
              <a:buFont typeface="Wingdings" pitchFamily="2" charset="2"/>
              <a:buChar char="Ø"/>
              <a:defRPr/>
            </a:pPr>
            <a:r>
              <a:rPr lang="de-DE" dirty="0"/>
              <a:t>30,98% (57 Befragte) ins Management in einem Unternehmen</a:t>
            </a:r>
          </a:p>
          <a:p>
            <a:pPr marL="656984" lvl="1" indent="-179178">
              <a:buFont typeface="Wingdings" pitchFamily="2" charset="2"/>
              <a:buChar char="Ø"/>
              <a:defRPr/>
            </a:pPr>
            <a:r>
              <a:rPr lang="de-DE" dirty="0"/>
              <a:t>Klarer Trend zur Wirtschaft</a:t>
            </a:r>
          </a:p>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7</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24395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8</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114915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6AAF20F9-3CA1-4C58-A035-9DF378BEA883}" type="slidenum">
              <a:rPr lang="de-DE" smtClean="0"/>
              <a:t>9</a:t>
            </a:fld>
            <a:endParaRPr lang="de-DE"/>
          </a:p>
        </p:txBody>
      </p:sp>
      <p:sp>
        <p:nvSpPr>
          <p:cNvPr id="6" name="Textfeld 5"/>
          <p:cNvSpPr txBox="1"/>
          <p:nvPr>
            <p:custDataLst>
              <p:tags r:id="rId1"/>
            </p:custDataLst>
          </p:nvPr>
        </p:nvSpPr>
        <p:spPr>
          <a:xfrm>
            <a:off x="0" y="0"/>
            <a:ext cx="3776487" cy="373494"/>
          </a:xfrm>
          <a:prstGeom prst="rect">
            <a:avLst/>
          </a:prstGeom>
          <a:noFill/>
        </p:spPr>
        <p:txBody>
          <a:bodyPr vert="horz" lIns="95562" tIns="47781" rIns="95562" bIns="47781" rtlCol="0">
            <a:spAutoFit/>
          </a:bodyPr>
          <a:lstStyle/>
          <a:p>
            <a:endParaRPr lang="de-DE"/>
          </a:p>
        </p:txBody>
      </p:sp>
    </p:spTree>
    <p:extLst>
      <p:ext uri="{BB962C8B-B14F-4D97-AF65-F5344CB8AC3E}">
        <p14:creationId xmlns:p14="http://schemas.microsoft.com/office/powerpoint/2010/main" val="3624994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tiff"/><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tiff"/><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tx1"/>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7918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Tree>
    <p:extLst>
      <p:ext uri="{BB962C8B-B14F-4D97-AF65-F5344CB8AC3E}">
        <p14:creationId xmlns:p14="http://schemas.microsoft.com/office/powerpoint/2010/main" val="528815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a:t>Autor 1 (Jahr) | Autor n (Jahr)</a:t>
            </a:r>
            <a:endParaRPr lang="de-DE" dirty="0"/>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2384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a:t>Autor 1 (Jahr) | Autor n (Jahr)</a:t>
            </a:r>
            <a:endParaRPr lang="de-DE" dirty="0"/>
          </a:p>
        </p:txBody>
      </p:sp>
      <p:sp>
        <p:nvSpPr>
          <p:cNvPr id="6"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7" name="Picture Placeholder 6"/>
          <p:cNvSpPr>
            <a:spLocks noGrp="1"/>
          </p:cNvSpPr>
          <p:nvPr>
            <p:ph type="pic" sz="quarter" idx="12"/>
          </p:nvPr>
        </p:nvSpPr>
        <p:spPr>
          <a:xfrm>
            <a:off x="-1" y="0"/>
            <a:ext cx="5015879" cy="6858000"/>
          </a:xfrm>
        </p:spPr>
        <p:txBody>
          <a:bodyPr/>
          <a:lstStyle/>
          <a:p>
            <a:endParaRPr lang="de-DE"/>
          </a:p>
        </p:txBody>
      </p:sp>
      <p:sp>
        <p:nvSpPr>
          <p:cNvPr id="8" name="Inhaltsplatzhalter 2"/>
          <p:cNvSpPr>
            <a:spLocks noGrp="1"/>
          </p:cNvSpPr>
          <p:nvPr>
            <p:ph idx="1"/>
          </p:nvPr>
        </p:nvSpPr>
        <p:spPr>
          <a:xfrm>
            <a:off x="5039880" y="1412775"/>
            <a:ext cx="6888768" cy="439249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extplatzhalter 3"/>
          <p:cNvSpPr>
            <a:spLocks noGrp="1"/>
          </p:cNvSpPr>
          <p:nvPr>
            <p:ph type="body" sz="quarter" idx="10" hasCustomPrompt="1"/>
          </p:nvPr>
        </p:nvSpPr>
        <p:spPr>
          <a:xfrm>
            <a:off x="5039879" y="980609"/>
            <a:ext cx="7008781" cy="392735"/>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7176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063231" y="5877272"/>
            <a:ext cx="6865417" cy="276662"/>
          </a:xfrm>
        </p:spPr>
        <p:txBody>
          <a:bodyPr/>
          <a:lstStyle/>
          <a:p>
            <a:r>
              <a:rPr lang="de-DE"/>
              <a:t>Autor 1 (Jahr) | Autor n (Jahr)</a:t>
            </a:r>
            <a:endParaRPr lang="de-DE" dirty="0"/>
          </a:p>
        </p:txBody>
      </p:sp>
      <p:sp>
        <p:nvSpPr>
          <p:cNvPr id="8" name="Inhaltsplatzhalter 2"/>
          <p:cNvSpPr>
            <a:spLocks noGrp="1"/>
          </p:cNvSpPr>
          <p:nvPr>
            <p:ph idx="1"/>
          </p:nvPr>
        </p:nvSpPr>
        <p:spPr>
          <a:xfrm>
            <a:off x="5039880" y="980729"/>
            <a:ext cx="6888768" cy="4824538"/>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4"/>
          <p:cNvSpPr/>
          <p:nvPr userDrawn="1"/>
        </p:nvSpPr>
        <p:spPr>
          <a:xfrm>
            <a:off x="1" y="0"/>
            <a:ext cx="49438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p:cNvSpPr>
            <a:spLocks noGrp="1"/>
          </p:cNvSpPr>
          <p:nvPr>
            <p:ph type="body" sz="quarter" idx="12"/>
          </p:nvPr>
        </p:nvSpPr>
        <p:spPr>
          <a:xfrm>
            <a:off x="263525" y="200025"/>
            <a:ext cx="4537075" cy="602615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elplatzhalter 1"/>
          <p:cNvSpPr>
            <a:spLocks noGrp="1"/>
          </p:cNvSpPr>
          <p:nvPr>
            <p:ph type="title"/>
          </p:nvPr>
        </p:nvSpPr>
        <p:spPr>
          <a:xfrm>
            <a:off x="5039881" y="200013"/>
            <a:ext cx="5088567" cy="728344"/>
          </a:xfrm>
          <a:prstGeom prst="rect">
            <a:avLst/>
          </a:prstGeom>
        </p:spPr>
        <p:txBody>
          <a:bodyPr vert="horz" lIns="91440" tIns="45720" rIns="91440" bIns="45720" rtlCol="0" anchor="t">
            <a:noAutofit/>
          </a:bodyPr>
          <a:lstStyle>
            <a:lvl1pPr>
              <a:defRPr>
                <a:solidFill>
                  <a:schemeClr val="tx1"/>
                </a:solidFill>
              </a:defRPr>
            </a:lvl1pPr>
          </a:lstStyle>
          <a:p>
            <a:r>
              <a:rPr lang="de-DE" dirty="0"/>
              <a:t>TITELMASTERFORMAT DURCH KLICKEN BEARBEITEN</a:t>
            </a:r>
          </a:p>
        </p:txBody>
      </p:sp>
      <p:sp>
        <p:nvSpPr>
          <p:cNvPr id="10"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830777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8" name="Fußzeilenplatzhalter 3"/>
          <p:cNvSpPr>
            <a:spLocks noGrp="1"/>
          </p:cNvSpPr>
          <p:nvPr>
            <p:ph type="ftr" sz="quarter" idx="10"/>
          </p:nvPr>
        </p:nvSpPr>
        <p:spPr>
          <a:xfrm>
            <a:off x="143339" y="5949280"/>
            <a:ext cx="8976997" cy="226657"/>
          </a:xfrm>
        </p:spPr>
        <p:txBody>
          <a:bodyPr/>
          <a:lstStyle/>
          <a:p>
            <a:r>
              <a:rPr lang="pt-BR"/>
              <a:t>Autor 1 (Jahr) | Autor n (Jahr)</a:t>
            </a:r>
            <a:endParaRPr lang="de-DE" dirty="0"/>
          </a:p>
        </p:txBody>
      </p:sp>
      <p:sp>
        <p:nvSpPr>
          <p:cNvPr id="9" name="Textplatzhalter 2"/>
          <p:cNvSpPr>
            <a:spLocks noGrp="1"/>
          </p:cNvSpPr>
          <p:nvPr>
            <p:ph idx="1"/>
          </p:nvPr>
        </p:nvSpPr>
        <p:spPr>
          <a:xfrm>
            <a:off x="143339" y="980729"/>
            <a:ext cx="11905323" cy="4824537"/>
          </a:xfrm>
          <a:prstGeom prst="rect">
            <a:avLst/>
          </a:prstGeom>
        </p:spPr>
        <p:txBody>
          <a:bodyPr vert="horz" lIns="91440" tIns="45720" rIns="91440" bIns="45720" rtlCol="0">
            <a:normAutofit/>
          </a:bodyPr>
          <a:lstStyle>
            <a:lvl1pPr marL="342900" indent="-342900">
              <a:buSzPct val="100000"/>
              <a:buFont typeface="Calibri" pitchFamily="34" charset="0"/>
              <a:buChar char="•"/>
              <a:defRPr>
                <a:solidFill>
                  <a:schemeClr val="tx1"/>
                </a:solidFill>
              </a:defRPr>
            </a:lvl1pPr>
            <a:lvl2pPr marL="742950" indent="-285750">
              <a:buSzPct val="100000"/>
              <a:buFont typeface="Calibri" pitchFamily="34" charset="0"/>
              <a:buChar char="•"/>
              <a:defRPr>
                <a:solidFill>
                  <a:schemeClr val="tx1"/>
                </a:solidFill>
              </a:defRPr>
            </a:lvl2pPr>
            <a:lvl3pPr marL="1143000" indent="-228600">
              <a:buSzPct val="100000"/>
              <a:buFont typeface="Calibri" pitchFamily="34" charset="0"/>
              <a:buChar char="•"/>
              <a:defRPr>
                <a:solidFill>
                  <a:schemeClr val="tx1"/>
                </a:solidFill>
              </a:defRPr>
            </a:lvl3pPr>
            <a:lvl4pPr marL="1600200" indent="-228600">
              <a:buSzPct val="100000"/>
              <a:buFont typeface="Calibri" pitchFamily="34" charset="0"/>
              <a:buChar char="•"/>
              <a:defRPr>
                <a:solidFill>
                  <a:schemeClr val="tx1"/>
                </a:solidFill>
              </a:defRPr>
            </a:lvl4pPr>
            <a:lvl5pPr marL="2057400" indent="-228600">
              <a:buSzPct val="100000"/>
              <a:buFont typeface="Calibri" pitchFamily="34" charset="0"/>
              <a:buChar char="•"/>
              <a:defRPr>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6"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416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24745"/>
            <a:ext cx="11905323" cy="4824536"/>
          </a:xfrm>
        </p:spPr>
        <p:txBody>
          <a:bodyPr/>
          <a:lstStyle>
            <a:lvl1pPr>
              <a:defRPr sz="1800">
                <a:solidFill>
                  <a:schemeClr val="tx1">
                    <a:lumMod val="75000"/>
                    <a:lumOff val="25000"/>
                  </a:schemeClr>
                </a:solidFill>
              </a:defRPr>
            </a:lvl1pPr>
            <a:lvl2pPr>
              <a:defRPr sz="17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
        <p:nvSpPr>
          <p:cNvPr id="7" name="Fußzeilenplatzhalter 3"/>
          <p:cNvSpPr>
            <a:spLocks noGrp="1"/>
          </p:cNvSpPr>
          <p:nvPr>
            <p:ph type="ftr" sz="quarter" idx="11"/>
          </p:nvPr>
        </p:nvSpPr>
        <p:spPr>
          <a:xfrm>
            <a:off x="143339" y="5949280"/>
            <a:ext cx="8976997" cy="226657"/>
          </a:xfrm>
        </p:spPr>
        <p:txBody>
          <a:bodyPr/>
          <a:lstStyle/>
          <a:p>
            <a:r>
              <a:rPr lang="pt-BR"/>
              <a:t>Autor 1 (Jahr) | Autor n (Jahr)</a:t>
            </a:r>
            <a:endParaRPr lang="de-DE" dirty="0"/>
          </a:p>
        </p:txBody>
      </p:sp>
      <p:sp>
        <p:nvSpPr>
          <p:cNvPr id="8"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9"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335233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115553"/>
            <a:ext cx="5952661" cy="4823094"/>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11"/>
          </p:nvPr>
        </p:nvSpPr>
        <p:spPr>
          <a:xfrm>
            <a:off x="143339" y="5938647"/>
            <a:ext cx="8976997" cy="226657"/>
          </a:xfrm>
        </p:spPr>
        <p:txBody>
          <a:bodyPr/>
          <a:lstStyle/>
          <a:p>
            <a:r>
              <a:rPr lang="pt-BR"/>
              <a:t>Autor 1 (Jahr) | Autor n (Jahr)</a:t>
            </a:r>
            <a:endParaRPr lang="de-DE" dirty="0"/>
          </a:p>
        </p:txBody>
      </p:sp>
      <p:sp>
        <p:nvSpPr>
          <p:cNvPr id="8" name="Inhaltsplatzhalter 2"/>
          <p:cNvSpPr>
            <a:spLocks noGrp="1"/>
          </p:cNvSpPr>
          <p:nvPr>
            <p:ph idx="12"/>
          </p:nvPr>
        </p:nvSpPr>
        <p:spPr>
          <a:xfrm>
            <a:off x="6096000" y="1115553"/>
            <a:ext cx="5952661" cy="4823094"/>
          </a:xfrm>
        </p:spPr>
        <p:txBody>
          <a:bodyPr/>
          <a:lstStyle>
            <a:lvl1pPr>
              <a:defRPr sz="1800">
                <a:solidFill>
                  <a:schemeClr val="tx1">
                    <a:lumMod val="75000"/>
                    <a:lumOff val="25000"/>
                  </a:schemeClr>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0"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11" name="Textplatzhalter 3"/>
          <p:cNvSpPr>
            <a:spLocks noGrp="1"/>
          </p:cNvSpPr>
          <p:nvPr>
            <p:ph type="body" sz="quarter" idx="10" hasCustomPrompt="1"/>
          </p:nvPr>
        </p:nvSpPr>
        <p:spPr>
          <a:xfrm>
            <a:off x="143338" y="680646"/>
            <a:ext cx="11905324" cy="374949"/>
          </a:xfrm>
        </p:spPr>
        <p:txBody>
          <a:bodyPr>
            <a:noAutofit/>
          </a:bodyPr>
          <a:lstStyle>
            <a:lvl1pPr marL="0" indent="0">
              <a:buNone/>
              <a:defRPr sz="1800" baseline="0">
                <a:solidFill>
                  <a:schemeClr val="accent1"/>
                </a:solidFill>
              </a:defRPr>
            </a:lvl1pPr>
          </a:lstStyle>
          <a:p>
            <a:pPr lvl="0"/>
            <a:r>
              <a:rPr lang="de-DE" dirty="0"/>
              <a:t>Thema / Titel dieser Folie</a:t>
            </a:r>
          </a:p>
        </p:txBody>
      </p:sp>
    </p:spTree>
    <p:extLst>
      <p:ext uri="{BB962C8B-B14F-4D97-AF65-F5344CB8AC3E}">
        <p14:creationId xmlns:p14="http://schemas.microsoft.com/office/powerpoint/2010/main" val="266968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a:noFill/>
        </p:spPr>
      </p:pic>
      <p:sp>
        <p:nvSpPr>
          <p:cNvPr id="6" name="Untertitel 2"/>
          <p:cNvSpPr txBox="1">
            <a:spLocks/>
          </p:cNvSpPr>
          <p:nvPr userDrawn="1"/>
        </p:nvSpPr>
        <p:spPr>
          <a:xfrm>
            <a:off x="1631504" y="2683306"/>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b="0" dirty="0">
                <a:solidFill>
                  <a:schemeClr val="tx1"/>
                </a:solidFill>
              </a:rPr>
              <a:t>http://www.elli-online.net/</a:t>
            </a:r>
          </a:p>
        </p:txBody>
      </p:sp>
      <p:sp>
        <p:nvSpPr>
          <p:cNvPr id="16" name="Text Placeholder 15"/>
          <p:cNvSpPr>
            <a:spLocks noGrp="1"/>
          </p:cNvSpPr>
          <p:nvPr>
            <p:ph type="body" sz="quarter" idx="13" hasCustomPrompt="1"/>
          </p:nvPr>
        </p:nvSpPr>
        <p:spPr>
          <a:xfrm>
            <a:off x="1631502" y="3068960"/>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Name des Moderators</a:t>
            </a:r>
            <a:endParaRPr lang="de-DE" dirty="0"/>
          </a:p>
        </p:txBody>
      </p:sp>
      <p:sp>
        <p:nvSpPr>
          <p:cNvPr id="17" name="Text Placeholder 15"/>
          <p:cNvSpPr>
            <a:spLocks noGrp="1"/>
          </p:cNvSpPr>
          <p:nvPr>
            <p:ph type="body" sz="quarter" idx="14" hasCustomPrompt="1"/>
          </p:nvPr>
        </p:nvSpPr>
        <p:spPr>
          <a:xfrm>
            <a:off x="1631502" y="3573016"/>
            <a:ext cx="4320000" cy="432000"/>
          </a:xfrm>
        </p:spPr>
        <p:txBody>
          <a:bodyPr/>
          <a:lstStyle>
            <a:lvl1pPr marL="0" indent="0">
              <a:buNone/>
              <a:defRPr sz="1600">
                <a:solidFill>
                  <a:schemeClr val="tx1"/>
                </a:solidFill>
              </a:defRPr>
            </a:lvl1pPr>
          </a:lstStyle>
          <a:p>
            <a:pPr lvl="0"/>
            <a:r>
              <a:rPr lang="de-DE" sz="1400" dirty="0">
                <a:solidFill>
                  <a:schemeClr val="tx1">
                    <a:lumMod val="75000"/>
                    <a:lumOff val="25000"/>
                  </a:schemeClr>
                </a:solidFill>
              </a:rPr>
              <a:t>Email</a:t>
            </a:r>
            <a:endParaRPr lang="de-DE" dirty="0"/>
          </a:p>
        </p:txBody>
      </p:sp>
      <p:sp>
        <p:nvSpPr>
          <p:cNvPr id="18" name="Text Placeholder 15"/>
          <p:cNvSpPr>
            <a:spLocks noGrp="1"/>
          </p:cNvSpPr>
          <p:nvPr>
            <p:ph type="body" sz="quarter" idx="15" hasCustomPrompt="1"/>
          </p:nvPr>
        </p:nvSpPr>
        <p:spPr>
          <a:xfrm>
            <a:off x="1631504" y="4077072"/>
            <a:ext cx="4320000" cy="432000"/>
          </a:xfrm>
        </p:spPr>
        <p:txBody>
          <a:bodyPr>
            <a:noAutofit/>
          </a:bodyPr>
          <a:lstStyle>
            <a:lvl1pPr marL="0" indent="0">
              <a:buNone/>
              <a:defRPr sz="1600">
                <a:solidFill>
                  <a:schemeClr val="tx1"/>
                </a:solidFill>
              </a:defRPr>
            </a:lvl1pPr>
          </a:lstStyle>
          <a:p>
            <a:pPr lvl="0"/>
            <a:r>
              <a:rPr lang="de-DE" sz="1400" dirty="0">
                <a:solidFill>
                  <a:schemeClr val="tx1">
                    <a:lumMod val="75000"/>
                    <a:lumOff val="25000"/>
                  </a:schemeClr>
                </a:solidFill>
              </a:rPr>
              <a:t>Fon</a:t>
            </a:r>
            <a:endParaRPr lang="de-DE" dirty="0"/>
          </a:p>
        </p:txBody>
      </p:sp>
      <p:sp>
        <p:nvSpPr>
          <p:cNvPr id="20" name="Rectangle 19"/>
          <p:cNvSpPr/>
          <p:nvPr userDrawn="1"/>
        </p:nvSpPr>
        <p:spPr>
          <a:xfrm>
            <a:off x="1604978" y="2258083"/>
            <a:ext cx="5672002" cy="400110"/>
          </a:xfrm>
          <a:prstGeom prst="rect">
            <a:avLst/>
          </a:prstGeom>
        </p:spPr>
        <p:txBody>
          <a:bodyPr wrap="none">
            <a:spAutoFit/>
          </a:bodyPr>
          <a:lstStyle/>
          <a:p>
            <a:r>
              <a:rPr lang="de-DE" sz="2000" kern="1200" dirty="0">
                <a:solidFill>
                  <a:schemeClr val="tx1"/>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spTree>
    <p:extLst>
      <p:ext uri="{BB962C8B-B14F-4D97-AF65-F5344CB8AC3E}">
        <p14:creationId xmlns:p14="http://schemas.microsoft.com/office/powerpoint/2010/main" val="1660112765"/>
      </p:ext>
    </p:extLst>
  </p:cSld>
  <p:clrMapOvr>
    <a:masterClrMapping/>
  </p:clrMapOvr>
  <p:extLst>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rting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623392" y="2132856"/>
            <a:ext cx="6552729" cy="602405"/>
          </a:xfrm>
        </p:spPr>
        <p:txBody>
          <a:bodyPr wrap="square" anchor="ctr">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2000">
                <a:solidFill>
                  <a:schemeClr val="accent2"/>
                </a:solidFill>
              </a:defRPr>
            </a:lvl1pPr>
          </a:lstStyle>
          <a:p>
            <a:pPr lvl="0"/>
            <a:r>
              <a:rPr lang="en-US" dirty="0"/>
              <a:t>TITEL DER VERANSTALTUNG</a:t>
            </a:r>
          </a:p>
        </p:txBody>
      </p:sp>
      <p:cxnSp>
        <p:nvCxnSpPr>
          <p:cNvPr id="21" name="Straight Connector 20"/>
          <p:cNvCxnSpPr/>
          <p:nvPr userDrawn="1"/>
        </p:nvCxnSpPr>
        <p:spPr>
          <a:xfrm>
            <a:off x="7464152" y="2106515"/>
            <a:ext cx="0" cy="15656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1" hasCustomPrompt="1"/>
          </p:nvPr>
        </p:nvSpPr>
        <p:spPr>
          <a:xfrm>
            <a:off x="623392" y="2708920"/>
            <a:ext cx="6552729" cy="864095"/>
          </a:xfrm>
        </p:spPr>
        <p:txBody>
          <a:bodyPr wrap="square" anchor="t">
            <a:noAutofit/>
          </a:bodyPr>
          <a:lstStyle>
            <a:lvl1pPr marL="0" marR="0" indent="0" algn="r" defTabSz="914400" rtl="0" eaLnBrk="1" fontAlgn="auto" latinLnBrk="0" hangingPunct="1">
              <a:lnSpc>
                <a:spcPct val="110000"/>
              </a:lnSpc>
              <a:spcBef>
                <a:spcPct val="20000"/>
              </a:spcBef>
              <a:spcAft>
                <a:spcPts val="0"/>
              </a:spcAft>
              <a:buClr>
                <a:srgbClr val="00549F"/>
              </a:buClr>
              <a:buSzPct val="100000"/>
              <a:buFont typeface="Calibri" pitchFamily="34" charset="0"/>
              <a:buNone/>
              <a:tabLst/>
              <a:defRPr sz="1600">
                <a:solidFill>
                  <a:schemeClr val="tx1"/>
                </a:solidFill>
              </a:defRPr>
            </a:lvl1pPr>
          </a:lstStyle>
          <a:p>
            <a:pPr lvl="0"/>
            <a:r>
              <a:rPr lang="en-US" dirty="0"/>
              <a:t>Extra Info</a:t>
            </a:r>
          </a:p>
        </p:txBody>
      </p:sp>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pic>
        <p:nvPicPr>
          <p:cNvPr id="12" name="Bild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3092" y="2314586"/>
            <a:ext cx="3240360" cy="1109351"/>
          </a:xfrm>
          <a:prstGeom prst="rect">
            <a:avLst/>
          </a:prstGeom>
        </p:spPr>
      </p:pic>
      <p:pic>
        <p:nvPicPr>
          <p:cNvPr id="20" name="Grafik 19"/>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pic>
        <p:nvPicPr>
          <p:cNvPr id="13" name="Grafik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spTree>
    <p:extLst>
      <p:ext uri="{BB962C8B-B14F-4D97-AF65-F5344CB8AC3E}">
        <p14:creationId xmlns:p14="http://schemas.microsoft.com/office/powerpoint/2010/main" val="1080832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18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9012901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accent2"/>
                </a:solidFill>
                <a:latin typeface="+mn-lt"/>
              </a:defRPr>
            </a:lvl1pPr>
          </a:lstStyle>
          <a:p>
            <a:r>
              <a:rPr lang="de-DE" dirty="0"/>
              <a:t>Titelmasterformat durch Klicken bearbeiten</a:t>
            </a:r>
          </a:p>
        </p:txBody>
      </p:sp>
    </p:spTree>
    <p:extLst>
      <p:ext uri="{BB962C8B-B14F-4D97-AF65-F5344CB8AC3E}">
        <p14:creationId xmlns:p14="http://schemas.microsoft.com/office/powerpoint/2010/main" val="311539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feld 1"/>
          <p:cNvSpPr txBox="1"/>
          <p:nvPr userDrawn="1"/>
        </p:nvSpPr>
        <p:spPr>
          <a:xfrm>
            <a:off x="143339" y="908720"/>
            <a:ext cx="11137237" cy="369332"/>
          </a:xfrm>
          <a:prstGeom prst="rect">
            <a:avLst/>
          </a:prstGeom>
          <a:noFill/>
        </p:spPr>
        <p:txBody>
          <a:bodyPr wrap="square" rtlCol="0">
            <a:spAutoFit/>
          </a:bodyPr>
          <a:lstStyle/>
          <a:p>
            <a:pPr marL="285750" indent="-285750">
              <a:buClr>
                <a:srgbClr val="009EE0"/>
              </a:buClr>
              <a:buFont typeface="Arial" pitchFamily="34" charset="0"/>
              <a:buChar char="•"/>
            </a:pPr>
            <a:endParaRPr lang="de-DE" sz="1800" dirty="0"/>
          </a:p>
        </p:txBody>
      </p:sp>
      <p:sp>
        <p:nvSpPr>
          <p:cNvPr id="3" name="Textfeld 2"/>
          <p:cNvSpPr txBox="1"/>
          <p:nvPr userDrawn="1"/>
        </p:nvSpPr>
        <p:spPr>
          <a:xfrm>
            <a:off x="143339" y="980729"/>
            <a:ext cx="10465163" cy="646331"/>
          </a:xfrm>
          <a:prstGeom prst="rect">
            <a:avLst/>
          </a:prstGeom>
          <a:noFill/>
        </p:spPr>
        <p:txBody>
          <a:bodyPr wrap="square" rtlCol="0">
            <a:spAutoFit/>
          </a:bodyPr>
          <a:lstStyle/>
          <a:p>
            <a:pPr marL="285750" indent="-285750">
              <a:buClr>
                <a:srgbClr val="009EE0"/>
              </a:buClr>
              <a:buFont typeface="Calibri" pitchFamily="34" charset="0"/>
              <a:buChar char="•"/>
            </a:pPr>
            <a:endParaRPr lang="de-DE" sz="1800" dirty="0"/>
          </a:p>
          <a:p>
            <a:pPr marL="285750" indent="-285750">
              <a:buClr>
                <a:srgbClr val="009EE0"/>
              </a:buClr>
              <a:buFont typeface="Arial" pitchFamily="34" charset="0"/>
              <a:buChar char="•"/>
            </a:pPr>
            <a:endParaRPr lang="de-DE" sz="1800" dirty="0"/>
          </a:p>
        </p:txBody>
      </p:sp>
      <p:sp>
        <p:nvSpPr>
          <p:cNvPr id="4" name="Fußzeilenplatzhalter 3"/>
          <p:cNvSpPr>
            <a:spLocks noGrp="1"/>
          </p:cNvSpPr>
          <p:nvPr>
            <p:ph type="ftr" sz="quarter" idx="10"/>
          </p:nvPr>
        </p:nvSpPr>
        <p:spPr/>
        <p:txBody>
          <a:bodyPr/>
          <a:lstStyle/>
          <a:p>
            <a:r>
              <a:rPr lang="pt-BR"/>
              <a:t>Autor 1 (Jahr) | Autor n (Jahr)</a:t>
            </a:r>
            <a:endParaRPr lang="de-DE" dirty="0"/>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8"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Tree>
    <p:extLst>
      <p:ext uri="{BB962C8B-B14F-4D97-AF65-F5344CB8AC3E}">
        <p14:creationId xmlns:p14="http://schemas.microsoft.com/office/powerpoint/2010/main" val="155271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7"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baseline="0">
                <a:solidFill>
                  <a:schemeClr val="tx1"/>
                </a:solidFill>
                <a:latin typeface="Arial" panose="020B0604020202020204" pitchFamily="34" charset="0"/>
              </a:defRPr>
            </a:lvl1pPr>
          </a:lstStyle>
          <a:p>
            <a:pPr lvl="0"/>
            <a:r>
              <a:rPr lang="de-DE" dirty="0"/>
              <a:t>TITELMASTERFORMAT DURCH KLICKEN BEARBEITEN</a:t>
            </a:r>
          </a:p>
        </p:txBody>
      </p:sp>
      <p:sp>
        <p:nvSpPr>
          <p:cNvPr id="4"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63739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2"/>
            <a:ext cx="11905323"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Tree>
    <p:extLst>
      <p:ext uri="{BB962C8B-B14F-4D97-AF65-F5344CB8AC3E}">
        <p14:creationId xmlns:p14="http://schemas.microsoft.com/office/powerpoint/2010/main" val="4251389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el / Thema / 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339"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quarter" idx="10" hasCustomPrompt="1"/>
          </p:nvPr>
        </p:nvSpPr>
        <p:spPr>
          <a:xfrm>
            <a:off x="143933" y="620728"/>
            <a:ext cx="11904728" cy="360000"/>
          </a:xfrm>
        </p:spPr>
        <p:txBody>
          <a:bodyPr>
            <a:noAutofit/>
          </a:bodyPr>
          <a:lstStyle>
            <a:lvl1pPr marL="0" indent="0">
              <a:buNone/>
              <a:defRPr sz="1800" baseline="0">
                <a:solidFill>
                  <a:srgbClr val="98C01C"/>
                </a:solidFill>
              </a:defRPr>
            </a:lvl1pPr>
          </a:lstStyle>
          <a:p>
            <a:pPr lvl="0"/>
            <a:r>
              <a:rPr lang="de-DE" dirty="0"/>
              <a:t>Thema / Titel dieser Folie</a:t>
            </a:r>
          </a:p>
        </p:txBody>
      </p:sp>
      <p:sp>
        <p:nvSpPr>
          <p:cNvPr id="6" name="Titelplatzhalter 1"/>
          <p:cNvSpPr>
            <a:spLocks noGrp="1"/>
          </p:cNvSpPr>
          <p:nvPr>
            <p:ph type="title" hasCustomPrompt="1"/>
          </p:nvPr>
        </p:nvSpPr>
        <p:spPr>
          <a:xfrm>
            <a:off x="143339" y="200014"/>
            <a:ext cx="8572108" cy="360040"/>
          </a:xfrm>
          <a:prstGeom prst="rect">
            <a:avLst/>
          </a:prstGeom>
        </p:spPr>
        <p:txBody>
          <a:bodyPr vert="horz" wrap="square" lIns="91440" tIns="45720" rIns="91440" bIns="45720" rtlCol="0" anchor="ctr" anchorCtr="0">
            <a:noAutofit/>
          </a:bodyPr>
          <a:lstStyle>
            <a:lvl1pPr marL="0" indent="0" algn="l">
              <a:lnSpc>
                <a:spcPct val="110000"/>
              </a:lnSpc>
              <a:spcBef>
                <a:spcPct val="0"/>
              </a:spcBef>
              <a:spcAft>
                <a:spcPts val="0"/>
              </a:spcAft>
              <a:defRPr sz="2000" b="0" i="0" u="none" kern="1200" spc="0">
                <a:solidFill>
                  <a:schemeClr val="tx1"/>
                </a:solidFill>
                <a:latin typeface="Arial" panose="020B0604020202020204" pitchFamily="34" charset="0"/>
              </a:defRPr>
            </a:lvl1pPr>
          </a:lstStyle>
          <a:p>
            <a:pPr lvl="0"/>
            <a:r>
              <a:rPr lang="de-DE" dirty="0"/>
              <a:t>TITELMASTERFORMAT DURCH KLICKEN BEARBEITEN</a:t>
            </a:r>
          </a:p>
        </p:txBody>
      </p:sp>
      <p:sp>
        <p:nvSpPr>
          <p:cNvPr id="8" name="Inhaltsplatzhalter 2"/>
          <p:cNvSpPr>
            <a:spLocks noGrp="1"/>
          </p:cNvSpPr>
          <p:nvPr>
            <p:ph idx="12"/>
          </p:nvPr>
        </p:nvSpPr>
        <p:spPr>
          <a:xfrm>
            <a:off x="6096000" y="1041403"/>
            <a:ext cx="5952661" cy="5123901"/>
          </a:xfrm>
        </p:spPr>
        <p:txBody>
          <a:bodyPr/>
          <a:lstStyle>
            <a:lvl1pPr>
              <a:defRPr sz="1800">
                <a:solidFill>
                  <a:schemeClr val="tx1"/>
                </a:solidFill>
              </a:defRPr>
            </a:lvl1pPr>
            <a:lvl2pPr>
              <a:defRPr sz="17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74938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stSlide">
    <p:spTree>
      <p:nvGrpSpPr>
        <p:cNvPr id="1" name=""/>
        <p:cNvGrpSpPr/>
        <p:nvPr/>
      </p:nvGrpSpPr>
      <p:grpSpPr>
        <a:xfrm>
          <a:off x="0" y="0"/>
          <a:ext cx="0" cy="0"/>
          <a:chOff x="0" y="0"/>
          <a:chExt cx="0" cy="0"/>
        </a:xfrm>
      </p:grpSpPr>
      <p:pic>
        <p:nvPicPr>
          <p:cNvPr id="11"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6" name="Untertitel 2"/>
          <p:cNvSpPr txBox="1">
            <a:spLocks/>
          </p:cNvSpPr>
          <p:nvPr userDrawn="1"/>
        </p:nvSpPr>
        <p:spPr>
          <a:xfrm>
            <a:off x="1631504" y="3310097"/>
            <a:ext cx="3450754" cy="334927"/>
          </a:xfrm>
          <a:prstGeom prst="rect">
            <a:avLst/>
          </a:prstGeom>
        </p:spPr>
        <p:txBody>
          <a:bodyPr>
            <a:noAutofit/>
          </a:bodyPr>
          <a:lstStyle>
            <a:lvl1pPr marL="342900" indent="-342900" algn="l" defTabSz="914400" rtl="0" eaLnBrk="1" latinLnBrk="0" hangingPunct="1">
              <a:lnSpc>
                <a:spcPct val="110000"/>
              </a:lnSpc>
              <a:spcBef>
                <a:spcPct val="20000"/>
              </a:spcBef>
              <a:buFontTx/>
              <a:buBlip>
                <a:blip r:embed="rId3"/>
              </a:buBlip>
              <a:defRPr sz="1800" kern="1200">
                <a:solidFill>
                  <a:schemeClr val="bg1">
                    <a:lumMod val="50000"/>
                  </a:schemeClr>
                </a:solidFill>
                <a:latin typeface="+mn-lt"/>
                <a:ea typeface="+mn-ea"/>
                <a:cs typeface="+mn-cs"/>
              </a:defRPr>
            </a:lvl1pPr>
            <a:lvl2pPr marL="742950" indent="-285750" algn="l" defTabSz="914400" rtl="0" eaLnBrk="1" latinLnBrk="0" hangingPunct="1">
              <a:lnSpc>
                <a:spcPct val="110000"/>
              </a:lnSpc>
              <a:spcBef>
                <a:spcPct val="20000"/>
              </a:spcBef>
              <a:buFontTx/>
              <a:buBlip>
                <a:blip r:embed="rId3"/>
              </a:buBlip>
              <a:defRPr sz="1700" kern="1200">
                <a:solidFill>
                  <a:schemeClr val="bg1">
                    <a:lumMod val="50000"/>
                  </a:schemeClr>
                </a:solidFill>
                <a:latin typeface="+mn-lt"/>
                <a:ea typeface="+mn-ea"/>
                <a:cs typeface="+mn-cs"/>
              </a:defRPr>
            </a:lvl2pPr>
            <a:lvl3pPr marL="11430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3pPr>
            <a:lvl4pPr marL="16002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4pPr>
            <a:lvl5pPr marL="2057400" indent="-228600" algn="l" defTabSz="914400" rtl="0" eaLnBrk="1" latinLnBrk="0" hangingPunct="1">
              <a:lnSpc>
                <a:spcPct val="110000"/>
              </a:lnSpc>
              <a:spcBef>
                <a:spcPct val="20000"/>
              </a:spcBef>
              <a:buFontTx/>
              <a:buBlip>
                <a:blip r:embed="rId3"/>
              </a:buBlip>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0" dirty="0">
                <a:solidFill>
                  <a:schemeClr val="accent2"/>
                </a:solidFill>
              </a:rPr>
              <a:t>http://www.elli-online.net/</a:t>
            </a:r>
          </a:p>
        </p:txBody>
      </p:sp>
      <p:sp>
        <p:nvSpPr>
          <p:cNvPr id="20" name="Rectangle 19"/>
          <p:cNvSpPr/>
          <p:nvPr userDrawn="1"/>
        </p:nvSpPr>
        <p:spPr>
          <a:xfrm>
            <a:off x="1604978" y="2884874"/>
            <a:ext cx="5672002" cy="400110"/>
          </a:xfrm>
          <a:prstGeom prst="rect">
            <a:avLst/>
          </a:prstGeom>
        </p:spPr>
        <p:txBody>
          <a:bodyPr wrap="none">
            <a:spAutoFit/>
          </a:bodyPr>
          <a:lstStyle/>
          <a:p>
            <a:r>
              <a:rPr lang="de-DE" sz="2000" kern="1200" dirty="0">
                <a:solidFill>
                  <a:schemeClr val="accent2"/>
                </a:solidFill>
                <a:latin typeface="+mn-lt"/>
                <a:ea typeface="+mn-ea"/>
                <a:cs typeface="+mn-cs"/>
              </a:rPr>
              <a:t>VIELEN DANK FÜR IHRE AUFMERKSAMKEIT!</a:t>
            </a:r>
          </a:p>
        </p:txBody>
      </p:sp>
      <p:pic>
        <p:nvPicPr>
          <p:cNvPr id="12" name="Bild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176" y="2696371"/>
            <a:ext cx="3240360" cy="1109351"/>
          </a:xfrm>
          <a:prstGeom prst="rect">
            <a:avLst/>
          </a:prstGeom>
        </p:spPr>
      </p:pic>
      <p:pic>
        <p:nvPicPr>
          <p:cNvPr id="16" name="Grafik 15"/>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8" name="Grafik 17"/>
          <p:cNvPicPr>
            <a:picLocks noChangeAspect="1"/>
          </p:cNvPicPr>
          <p:nvPr userDrawn="1"/>
        </p:nvPicPr>
        <p:blipFill rotWithShape="1">
          <a:blip r:embed="rId6"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Tree>
    <p:extLst>
      <p:ext uri="{BB962C8B-B14F-4D97-AF65-F5344CB8AC3E}">
        <p14:creationId xmlns:p14="http://schemas.microsoft.com/office/powerpoint/2010/main" val="3137664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PictureSlide">
    <p:spTree>
      <p:nvGrpSpPr>
        <p:cNvPr id="1" name=""/>
        <p:cNvGrpSpPr/>
        <p:nvPr/>
      </p:nvGrpSpPr>
      <p:grpSpPr>
        <a:xfrm>
          <a:off x="0" y="0"/>
          <a:ext cx="0" cy="0"/>
          <a:chOff x="0" y="0"/>
          <a:chExt cx="0" cy="0"/>
        </a:xfrm>
      </p:grpSpPr>
      <p:sp>
        <p:nvSpPr>
          <p:cNvPr id="2" name="Titel 1"/>
          <p:cNvSpPr>
            <a:spLocks noGrp="1"/>
          </p:cNvSpPr>
          <p:nvPr>
            <p:ph type="ctrTitle"/>
          </p:nvPr>
        </p:nvSpPr>
        <p:spPr>
          <a:xfrm>
            <a:off x="5015880" y="1628800"/>
            <a:ext cx="6768752"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5015879" y="3212976"/>
            <a:ext cx="676875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7" name="Picture Placeholder 6"/>
          <p:cNvSpPr>
            <a:spLocks noGrp="1"/>
          </p:cNvSpPr>
          <p:nvPr>
            <p:ph type="pic" sz="quarter" idx="10"/>
          </p:nvPr>
        </p:nvSpPr>
        <p:spPr>
          <a:xfrm>
            <a:off x="-1" y="0"/>
            <a:ext cx="5015879" cy="6858000"/>
          </a:xfrm>
        </p:spPr>
        <p:txBody>
          <a:bodyPr/>
          <a:lstStyle/>
          <a:p>
            <a:endParaRPr lang="de-DE" dirty="0"/>
          </a:p>
        </p:txBody>
      </p:sp>
      <p:sp>
        <p:nvSpPr>
          <p:cNvPr id="6" name="Foliennummernplatzhalter 5"/>
          <p:cNvSpPr>
            <a:spLocks noGrp="1"/>
          </p:cNvSpPr>
          <p:nvPr>
            <p:ph type="sldNum" sz="quarter" idx="4"/>
          </p:nvPr>
        </p:nvSpPr>
        <p:spPr>
          <a:xfrm>
            <a:off x="5087888" y="6203801"/>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50264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pperPicture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3429000"/>
            <a:ext cx="11377264" cy="864096"/>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4365104"/>
            <a:ext cx="11377262" cy="18002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0"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57454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bschnittstitel">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 y="0"/>
            <a:ext cx="12192001" cy="3356992"/>
          </a:xfrm>
        </p:spPr>
        <p:txBody>
          <a:bodyPr/>
          <a:lstStyle/>
          <a:p>
            <a:endParaRPr lang="de-DE"/>
          </a:p>
        </p:txBody>
      </p:sp>
      <p:sp>
        <p:nvSpPr>
          <p:cNvPr id="6" name="Titel 1"/>
          <p:cNvSpPr>
            <a:spLocks noGrp="1"/>
          </p:cNvSpPr>
          <p:nvPr>
            <p:ph type="ctrTitle"/>
          </p:nvPr>
        </p:nvSpPr>
        <p:spPr>
          <a:xfrm>
            <a:off x="407368" y="2420888"/>
            <a:ext cx="11377264" cy="864096"/>
          </a:xfrm>
        </p:spPr>
        <p:txBody>
          <a:bodyPr/>
          <a:lstStyle>
            <a:lvl1pPr algn="r">
              <a:defRPr sz="2000" b="1" cap="all" baseline="0">
                <a:solidFill>
                  <a:schemeClr val="bg1"/>
                </a:solidFill>
                <a:latin typeface="+mn-lt"/>
              </a:defRPr>
            </a:lvl1pPr>
          </a:lstStyle>
          <a:p>
            <a:r>
              <a:rPr lang="de-DE" dirty="0"/>
              <a:t>Titelmasterformat durch Klicken bearbeiten</a:t>
            </a:r>
          </a:p>
        </p:txBody>
      </p:sp>
      <p:sp>
        <p:nvSpPr>
          <p:cNvPr id="7" name="Untertitel 2"/>
          <p:cNvSpPr>
            <a:spLocks noGrp="1"/>
          </p:cNvSpPr>
          <p:nvPr>
            <p:ph type="subTitle" idx="1"/>
          </p:nvPr>
        </p:nvSpPr>
        <p:spPr>
          <a:xfrm>
            <a:off x="407368" y="3501008"/>
            <a:ext cx="11377262" cy="2664296"/>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5"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24343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1628800"/>
            <a:ext cx="11377264" cy="1470025"/>
          </a:xfrm>
        </p:spPr>
        <p:txBody>
          <a:bodyPr/>
          <a:lstStyle>
            <a:lvl1pPr algn="r">
              <a:defRPr sz="2000" cap="all" baseline="0">
                <a:solidFill>
                  <a:schemeClr val="tx1"/>
                </a:solidFill>
                <a:latin typeface="+mn-lt"/>
              </a:defRPr>
            </a:lvl1pPr>
          </a:lstStyle>
          <a:p>
            <a:r>
              <a:rPr lang="de-DE" dirty="0"/>
              <a:t>Titelmasterformat durch Klicken bearbeiten</a:t>
            </a:r>
          </a:p>
        </p:txBody>
      </p:sp>
      <p:sp>
        <p:nvSpPr>
          <p:cNvPr id="3" name="Untertitel 2"/>
          <p:cNvSpPr>
            <a:spLocks noGrp="1"/>
          </p:cNvSpPr>
          <p:nvPr>
            <p:ph type="subTitle" idx="1"/>
          </p:nvPr>
        </p:nvSpPr>
        <p:spPr>
          <a:xfrm>
            <a:off x="407368" y="3212976"/>
            <a:ext cx="11377262" cy="1752600"/>
          </a:xfrm>
        </p:spPr>
        <p:txBody>
          <a:bodyPr>
            <a:normAutofit/>
          </a:bodyPr>
          <a:lstStyle>
            <a:lvl1pPr marL="0" indent="0" algn="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9136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07368" y="2564904"/>
            <a:ext cx="11377264" cy="1470025"/>
          </a:xfrm>
        </p:spPr>
        <p:txBody>
          <a:bodyPr/>
          <a:lstStyle>
            <a:lvl1pPr algn="r">
              <a:defRPr sz="3200" b="0" cap="all" baseline="0">
                <a:solidFill>
                  <a:schemeClr val="tx1"/>
                </a:solidFill>
                <a:latin typeface="+mn-lt"/>
              </a:defRPr>
            </a:lvl1pPr>
          </a:lstStyle>
          <a:p>
            <a:r>
              <a:rPr lang="de-DE" dirty="0"/>
              <a:t>Titelmasterformat durch Klicken bearbeiten</a:t>
            </a:r>
          </a:p>
        </p:txBody>
      </p:sp>
      <p:sp>
        <p:nvSpPr>
          <p:cNvPr id="3"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3705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pic>
        <p:nvPicPr>
          <p:cNvPr id="9"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25" y="335699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034223" y="4437112"/>
            <a:ext cx="11557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07368" y="1628800"/>
            <a:ext cx="11377264" cy="1470025"/>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2200" b="0" i="0" u="none" kern="1200" cap="all" spc="0" baseline="0">
                <a:solidFill>
                  <a:schemeClr val="tx1"/>
                </a:solidFill>
                <a:latin typeface="Arial" panose="020B0604020202020204" pitchFamily="34" charset="0"/>
              </a:defRPr>
            </a:lvl1pPr>
          </a:lstStyle>
          <a:p>
            <a:pPr lvl="0"/>
            <a:r>
              <a:rPr lang="de-DE" dirty="0"/>
              <a:t>Titelmasterformat durch Klicken bearbeiten</a:t>
            </a:r>
          </a:p>
        </p:txBody>
      </p:sp>
      <p:sp>
        <p:nvSpPr>
          <p:cNvPr id="3" name="Untertitel 2"/>
          <p:cNvSpPr>
            <a:spLocks noGrp="1"/>
          </p:cNvSpPr>
          <p:nvPr>
            <p:ph type="subTitle" idx="1" hasCustomPrompt="1"/>
          </p:nvPr>
        </p:nvSpPr>
        <p:spPr>
          <a:xfrm>
            <a:off x="2351583" y="3454151"/>
            <a:ext cx="7416825" cy="1752600"/>
          </a:xfrm>
        </p:spPr>
        <p:txBody>
          <a:bodyPr anchor="ctr">
            <a:normAutofit/>
          </a:bodyPr>
          <a:lstStyle>
            <a:lvl1pPr marL="0" indent="0" algn="just">
              <a:lnSpc>
                <a:spcPct val="150000"/>
              </a:lnSpc>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a:t>
            </a:r>
          </a:p>
          <a:p>
            <a:r>
              <a:rPr lang="de-DE" dirty="0"/>
              <a:t>durch Klicken bearbeiten</a:t>
            </a:r>
          </a:p>
        </p:txBody>
      </p:sp>
      <p:sp>
        <p:nvSpPr>
          <p:cNvPr id="6" name="Foliennummernplatzhalter 5"/>
          <p:cNvSpPr>
            <a:spLocks noGrp="1"/>
          </p:cNvSpPr>
          <p:nvPr>
            <p:ph type="sldNum" sz="quarter" idx="4"/>
          </p:nvPr>
        </p:nvSpPr>
        <p:spPr>
          <a:xfrm>
            <a:off x="145696" y="6502743"/>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Tree>
    <p:extLst>
      <p:ext uri="{BB962C8B-B14F-4D97-AF65-F5344CB8AC3E}">
        <p14:creationId xmlns:p14="http://schemas.microsoft.com/office/powerpoint/2010/main" val="10026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pic>
        <p:nvPicPr>
          <p:cNvPr id="9" name="Bild 3"/>
          <p:cNvPicPr>
            <a:picLocks noChangeAspect="1"/>
          </p:cNvPicPr>
          <p:nvPr userDrawn="1"/>
        </p:nvPicPr>
        <p:blipFill rotWithShape="1">
          <a:blip r:embed="rId2" cstate="print">
            <a:extLst>
              <a:ext uri="{28A0092B-C50C-407E-A947-70E740481C1C}">
                <a14:useLocalDpi xmlns:a14="http://schemas.microsoft.com/office/drawing/2010/main" val="0"/>
              </a:ext>
            </a:extLst>
          </a:blip>
          <a:srcRect r="62570"/>
          <a:stretch/>
        </p:blipFill>
        <p:spPr>
          <a:xfrm rot="13126691">
            <a:off x="338839" y="4740689"/>
            <a:ext cx="2688995" cy="2925888"/>
          </a:xfrm>
          <a:prstGeom prst="rect">
            <a:avLst/>
          </a:prstGeom>
        </p:spPr>
      </p:pic>
      <p:sp>
        <p:nvSpPr>
          <p:cNvPr id="5" name="Abgerundetes Rechteck 3"/>
          <p:cNvSpPr/>
          <p:nvPr userDrawn="1"/>
        </p:nvSpPr>
        <p:spPr bwMode="auto">
          <a:xfrm>
            <a:off x="0" y="0"/>
            <a:ext cx="3875341" cy="6856328"/>
          </a:xfrm>
          <a:prstGeom prst="roundRect">
            <a:avLst>
              <a:gd name="adj" fmla="val 0"/>
            </a:avLst>
          </a:prstGeom>
          <a:solidFill>
            <a:schemeClr val="bg1">
              <a:lumMod val="85000"/>
              <a:alpha val="54118"/>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a:p>
            <a:pPr>
              <a:lnSpc>
                <a:spcPct val="150000"/>
              </a:lnSpc>
            </a:pPr>
            <a:endParaRPr lang="de-DE" sz="1200" dirty="0">
              <a:solidFill>
                <a:schemeClr val="accent2"/>
              </a:solidFill>
            </a:endParaRPr>
          </a:p>
        </p:txBody>
      </p:sp>
      <p:sp>
        <p:nvSpPr>
          <p:cNvPr id="6" name="Titel 1"/>
          <p:cNvSpPr>
            <a:spLocks noGrp="1"/>
          </p:cNvSpPr>
          <p:nvPr>
            <p:ph type="title" hasCustomPrompt="1"/>
          </p:nvPr>
        </p:nvSpPr>
        <p:spPr>
          <a:xfrm>
            <a:off x="154928" y="200014"/>
            <a:ext cx="3576397" cy="360040"/>
          </a:xfrm>
          <a:prstGeom prst="rect">
            <a:avLst/>
          </a:prstGeom>
        </p:spPr>
        <p:txBody>
          <a:bodyPr vert="horz" wrap="square" lIns="91440" tIns="45720" rIns="91440" bIns="45720" anchor="ctr" anchorCtr="0">
            <a:noAutofit/>
          </a:bodyPr>
          <a:lstStyle>
            <a:lvl1pPr marL="0" indent="0" algn="l">
              <a:lnSpc>
                <a:spcPct val="110000"/>
              </a:lnSpc>
              <a:spcBef>
                <a:spcPct val="0"/>
              </a:spcBef>
              <a:spcAft>
                <a:spcPts val="0"/>
              </a:spcAft>
              <a:defRPr sz="1800" b="0" i="0" u="none" kern="1200" spc="0">
                <a:solidFill>
                  <a:schemeClr val="accent2"/>
                </a:solidFill>
                <a:latin typeface="Arial" panose="020B0604020202020204" pitchFamily="34" charset="0"/>
              </a:defRPr>
            </a:lvl1pPr>
          </a:lstStyle>
          <a:p>
            <a:pPr lvl="0"/>
            <a:r>
              <a:rPr lang="de-DE" dirty="0"/>
              <a:t>INHALTSVERZEICHNIS</a:t>
            </a:r>
          </a:p>
        </p:txBody>
      </p:sp>
      <p:sp>
        <p:nvSpPr>
          <p:cNvPr id="19" name="Text Placeholder 18"/>
          <p:cNvSpPr>
            <a:spLocks noGrp="1"/>
          </p:cNvSpPr>
          <p:nvPr>
            <p:ph type="body" sz="quarter" idx="10" hasCustomPrompt="1"/>
          </p:nvPr>
        </p:nvSpPr>
        <p:spPr>
          <a:xfrm>
            <a:off x="141945" y="760068"/>
            <a:ext cx="3589380" cy="5688013"/>
          </a:xfrm>
        </p:spPr>
        <p:txBody>
          <a:bodyPr/>
          <a:lstStyle>
            <a:lvl1pPr>
              <a:lnSpc>
                <a:spcPct val="100000"/>
              </a:lnSpc>
              <a:buFont typeface="+mj-lt"/>
              <a:buAutoNum type="arabicPeriod"/>
              <a:defRPr sz="1600" cap="none">
                <a:solidFill>
                  <a:schemeClr val="tx1"/>
                </a:solidFill>
              </a:defRPr>
            </a:lvl1pPr>
            <a:lvl2pPr marL="800100" indent="-342900">
              <a:lnSpc>
                <a:spcPct val="100000"/>
              </a:lnSpc>
              <a:buFont typeface="+mj-lt"/>
              <a:buAutoNum type="arabicPeriod"/>
              <a:defRPr sz="1300">
                <a:solidFill>
                  <a:schemeClr val="tx1"/>
                </a:solidFill>
              </a:defRPr>
            </a:lvl2pPr>
          </a:lstStyle>
          <a:p>
            <a:pPr>
              <a:lnSpc>
                <a:spcPct val="160000"/>
              </a:lnSpc>
            </a:pPr>
            <a:r>
              <a:rPr lang="de-DE" cap="all" dirty="0"/>
              <a:t>Textmaster</a:t>
            </a:r>
          </a:p>
          <a:p>
            <a:pPr lvl="1">
              <a:lnSpc>
                <a:spcPct val="160000"/>
              </a:lnSpc>
            </a:pPr>
            <a:r>
              <a:rPr lang="de-DE" cap="all" dirty="0"/>
              <a:t>ZWEITE EBENE</a:t>
            </a:r>
          </a:p>
          <a:p>
            <a:pPr lvl="1">
              <a:lnSpc>
                <a:spcPct val="160000"/>
              </a:lnSpc>
            </a:pPr>
            <a:r>
              <a:rPr lang="de-DE" cap="all" dirty="0"/>
              <a:t>ZWEITE EBENE </a:t>
            </a:r>
          </a:p>
          <a:p>
            <a:pPr>
              <a:lnSpc>
                <a:spcPct val="160000"/>
              </a:lnSpc>
            </a:pPr>
            <a:r>
              <a:rPr lang="de-DE" cap="all" dirty="0"/>
              <a:t>THEMA 2</a:t>
            </a:r>
          </a:p>
          <a:p>
            <a:pPr>
              <a:lnSpc>
                <a:spcPct val="160000"/>
              </a:lnSpc>
            </a:pPr>
            <a:r>
              <a:rPr lang="de-DE" cap="all" dirty="0"/>
              <a:t>THEMA 3</a:t>
            </a:r>
          </a:p>
          <a:p>
            <a:pPr>
              <a:lnSpc>
                <a:spcPct val="160000"/>
              </a:lnSpc>
            </a:pPr>
            <a:r>
              <a:rPr lang="de-DE" cap="all" dirty="0"/>
              <a:t>THEMA 4</a:t>
            </a:r>
          </a:p>
          <a:p>
            <a:pPr>
              <a:lnSpc>
                <a:spcPct val="160000"/>
              </a:lnSpc>
            </a:pPr>
            <a:r>
              <a:rPr lang="de-DE" cap="all" dirty="0"/>
              <a:t>THEMA 5</a:t>
            </a:r>
          </a:p>
          <a:p>
            <a:pPr>
              <a:lnSpc>
                <a:spcPct val="160000"/>
              </a:lnSpc>
            </a:pPr>
            <a:r>
              <a:rPr lang="de-DE" cap="all" dirty="0"/>
              <a:t>THEMA 6</a:t>
            </a:r>
          </a:p>
          <a:p>
            <a:pPr>
              <a:lnSpc>
                <a:spcPct val="160000"/>
              </a:lnSpc>
            </a:pPr>
            <a:r>
              <a:rPr lang="de-DE" cap="all" dirty="0"/>
              <a:t>THEMA 7</a:t>
            </a:r>
          </a:p>
        </p:txBody>
      </p:sp>
    </p:spTree>
    <p:extLst>
      <p:ext uri="{BB962C8B-B14F-4D97-AF65-F5344CB8AC3E}">
        <p14:creationId xmlns:p14="http://schemas.microsoft.com/office/powerpoint/2010/main" val="101050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2.tiff"/><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8" y="200014"/>
            <a:ext cx="9841093" cy="420674"/>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oliennummernplatzhalter 5"/>
          <p:cNvSpPr>
            <a:spLocks noGrp="1"/>
          </p:cNvSpPr>
          <p:nvPr>
            <p:ph type="sldNum" sz="quarter" idx="4"/>
          </p:nvPr>
        </p:nvSpPr>
        <p:spPr>
          <a:xfrm>
            <a:off x="145696" y="6309344"/>
            <a:ext cx="973899" cy="216000"/>
          </a:xfrm>
          <a:prstGeom prst="rect">
            <a:avLst/>
          </a:prstGeom>
        </p:spPr>
        <p:txBody>
          <a:bodyPr vert="horz" lIns="91440" tIns="45720" rIns="91440" bIns="45720" rtlCol="0" anchor="ctr"/>
          <a:lstStyle>
            <a:lvl1pPr algn="l">
              <a:defRPr sz="1000">
                <a:solidFill>
                  <a:srgbClr val="4D4D4D"/>
                </a:solidFill>
              </a:defRPr>
            </a:lvl1pPr>
          </a:lstStyle>
          <a:p>
            <a:fld id="{D913B18B-D139-4864-AE91-16ECF2125E47}" type="slidenum">
              <a:rPr lang="de-DE" smtClean="0"/>
              <a:pPr/>
              <a:t>‹Nr.›</a:t>
            </a:fld>
            <a:endParaRPr lang="de-DE" dirty="0"/>
          </a:p>
        </p:txBody>
      </p:sp>
      <p:sp>
        <p:nvSpPr>
          <p:cNvPr id="16" name="Fußzeilenplatzhalter 4"/>
          <p:cNvSpPr>
            <a:spLocks noGrp="1"/>
          </p:cNvSpPr>
          <p:nvPr>
            <p:ph type="ftr" sz="quarter" idx="3"/>
          </p:nvPr>
        </p:nvSpPr>
        <p:spPr>
          <a:xfrm>
            <a:off x="143339" y="595000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Autor 1 (Jahr) | Autor n (Jahr)</a:t>
            </a:r>
          </a:p>
        </p:txBody>
      </p:sp>
      <p:pic>
        <p:nvPicPr>
          <p:cNvPr id="9" name="Bild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114573" y="219538"/>
            <a:ext cx="1886083" cy="645708"/>
          </a:xfrm>
          <a:prstGeom prst="rect">
            <a:avLst/>
          </a:prstGeom>
          <a:noFill/>
          <a:ln>
            <a:noFill/>
          </a:ln>
        </p:spPr>
      </p:pic>
      <p:pic>
        <p:nvPicPr>
          <p:cNvPr id="11" name="Grafik 10"/>
          <p:cNvPicPr>
            <a:picLocks noChangeAspect="1"/>
          </p:cNvPicPr>
          <p:nvPr userDrawn="1"/>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2" name="Grafik 11"/>
          <p:cNvPicPr>
            <a:picLocks noChangeAspect="1"/>
          </p:cNvPicPr>
          <p:nvPr userDrawn="1"/>
        </p:nvPicPr>
        <p:blipFill rotWithShape="1">
          <a:blip r:embed="rId20"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14" name="Slide Number Placeholder 5"/>
          <p:cNvSpPr txBox="1">
            <a:spLocks/>
          </p:cNvSpPr>
          <p:nvPr userDrawn="1"/>
        </p:nvSpPr>
        <p:spPr>
          <a:xfrm>
            <a:off x="839416" y="6400458"/>
            <a:ext cx="6912768"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900" baseline="0" dirty="0" err="1" smtClean="0">
                <a:solidFill>
                  <a:schemeClr val="tx2"/>
                </a:solidFill>
              </a:rPr>
              <a:t>How</a:t>
            </a:r>
            <a:r>
              <a:rPr lang="de-DE" altLang="de-DE" sz="900" baseline="0" dirty="0" smtClean="0">
                <a:solidFill>
                  <a:schemeClr val="tx2"/>
                </a:solidFill>
              </a:rPr>
              <a:t> </a:t>
            </a:r>
            <a:r>
              <a:rPr lang="de-DE" altLang="de-DE" sz="900" baseline="0" dirty="0" err="1" smtClean="0">
                <a:solidFill>
                  <a:schemeClr val="tx2"/>
                </a:solidFill>
              </a:rPr>
              <a:t>to</a:t>
            </a:r>
            <a:r>
              <a:rPr lang="de-DE" altLang="de-DE" sz="900" baseline="0" dirty="0" smtClean="0">
                <a:solidFill>
                  <a:schemeClr val="tx2"/>
                </a:solidFill>
              </a:rPr>
              <a:t> </a:t>
            </a:r>
            <a:r>
              <a:rPr lang="de-DE" altLang="de-DE" sz="900" baseline="0" dirty="0" err="1" smtClean="0">
                <a:solidFill>
                  <a:schemeClr val="tx2"/>
                </a:solidFill>
              </a:rPr>
              <a:t>become</a:t>
            </a:r>
            <a:r>
              <a:rPr lang="de-DE" altLang="de-DE" sz="900" baseline="0" dirty="0" smtClean="0">
                <a:solidFill>
                  <a:schemeClr val="tx2"/>
                </a:solidFill>
              </a:rPr>
              <a:t> a Dr.-Ing.? </a:t>
            </a:r>
            <a:r>
              <a:rPr lang="de-DE" altLang="de-DE" sz="900" dirty="0" smtClean="0">
                <a:solidFill>
                  <a:schemeClr val="tx2"/>
                </a:solidFill>
              </a:rPr>
              <a:t>| www.elli-online.net</a:t>
            </a:r>
            <a:endParaRPr lang="de-DE" altLang="de-DE" sz="900" dirty="0">
              <a:solidFill>
                <a:schemeClr val="tx2"/>
              </a:solidFill>
            </a:endParaRPr>
          </a:p>
        </p:txBody>
      </p:sp>
    </p:spTree>
    <p:extLst>
      <p:ext uri="{BB962C8B-B14F-4D97-AF65-F5344CB8AC3E}">
        <p14:creationId xmlns:p14="http://schemas.microsoft.com/office/powerpoint/2010/main" val="2780063315"/>
      </p:ext>
    </p:extLst>
  </p:cSld>
  <p:clrMap bg1="lt1" tx1="dk1" bg2="lt2" tx2="dk2" accent1="accent1" accent2="accent2" accent3="accent3" accent4="accent4" accent5="accent5" accent6="accent6" hlink="hlink" folHlink="folHlink"/>
  <p:sldLayoutIdLst>
    <p:sldLayoutId id="2147483698" r:id="rId1"/>
    <p:sldLayoutId id="2147483654" r:id="rId2"/>
    <p:sldLayoutId id="2147483649" r:id="rId3"/>
    <p:sldLayoutId id="2147483651" r:id="rId4"/>
    <p:sldLayoutId id="2147483702" r:id="rId5"/>
    <p:sldLayoutId id="2147483699" r:id="rId6"/>
    <p:sldLayoutId id="2147483705" r:id="rId7"/>
    <p:sldLayoutId id="2147483662" r:id="rId8"/>
    <p:sldLayoutId id="2147483700" r:id="rId9"/>
    <p:sldLayoutId id="2147483708" r:id="rId10"/>
    <p:sldLayoutId id="2147483701" r:id="rId11"/>
    <p:sldLayoutId id="2147483706" r:id="rId12"/>
    <p:sldLayoutId id="2147483655" r:id="rId13"/>
    <p:sldLayoutId id="2147483691" r:id="rId14"/>
    <p:sldLayoutId id="2147483704" r:id="rId15"/>
    <p:sldLayoutId id="2147483703" r:id="rId16"/>
  </p:sldLayoutIdLst>
  <p:timing>
    <p:tnLst>
      <p:par>
        <p:cTn id="1" dur="indefinite" restart="never" nodeType="tmRoot"/>
      </p:par>
    </p:tnLst>
  </p:timing>
  <p:hf hdr="0" ftr="0" dt="0"/>
  <p:txStyles>
    <p:titleStyle>
      <a:lvl1pPr marL="0" indent="0" algn="l" defTabSz="914400" rtl="0" eaLnBrk="1" latinLnBrk="0" hangingPunct="1">
        <a:lnSpc>
          <a:spcPct val="110000"/>
        </a:lnSpc>
        <a:spcBef>
          <a:spcPct val="0"/>
        </a:spcBef>
        <a:spcAft>
          <a:spcPts val="0"/>
        </a:spcAft>
        <a:buNone/>
        <a:defRPr sz="2000" b="0" i="0" u="none" kern="1200" cap="none"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43339" y="200014"/>
            <a:ext cx="8572108" cy="360040"/>
          </a:xfrm>
          <a:prstGeom prst="rect">
            <a:avLst/>
          </a:prstGeom>
        </p:spPr>
        <p:txBody>
          <a:bodyPr vert="horz" wrap="square" lIns="91440" tIns="45720" rIns="91440" bIns="45720" rtlCol="0" anchor="ctr" anchorCtr="0">
            <a:noAutofit/>
          </a:bodyPr>
          <a:lstStyle/>
          <a:p>
            <a:pPr lvl="0"/>
            <a:r>
              <a:rPr lang="de-DE" dirty="0"/>
              <a:t>TITELMASTERFORMAT DURCH KLICKEN BEARBEITEN</a:t>
            </a:r>
          </a:p>
        </p:txBody>
      </p:sp>
      <p:sp>
        <p:nvSpPr>
          <p:cNvPr id="3" name="Textplatzhalter 2"/>
          <p:cNvSpPr>
            <a:spLocks noGrp="1"/>
          </p:cNvSpPr>
          <p:nvPr>
            <p:ph type="body" idx="1"/>
          </p:nvPr>
        </p:nvSpPr>
        <p:spPr>
          <a:xfrm>
            <a:off x="143339" y="1031359"/>
            <a:ext cx="11905323" cy="475252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Bild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76631" y="219539"/>
            <a:ext cx="1224025" cy="419050"/>
          </a:xfrm>
          <a:prstGeom prst="rect">
            <a:avLst/>
          </a:prstGeom>
          <a:noFill/>
          <a:ln>
            <a:noFill/>
          </a:ln>
        </p:spPr>
      </p:pic>
      <p:pic>
        <p:nvPicPr>
          <p:cNvPr id="6" name="Grafik 5"/>
          <p:cNvPicPr>
            <a:picLocks noChangeAspect="1"/>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66634" y="6309320"/>
            <a:ext cx="789806" cy="549962"/>
          </a:xfrm>
          <a:prstGeom prst="rect">
            <a:avLst/>
          </a:prstGeom>
        </p:spPr>
      </p:pic>
      <p:pic>
        <p:nvPicPr>
          <p:cNvPr id="15" name="Grafik 14"/>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01"/>
          <a:stretch/>
        </p:blipFill>
        <p:spPr>
          <a:xfrm>
            <a:off x="10168803" y="6245133"/>
            <a:ext cx="1903861" cy="640800"/>
          </a:xfrm>
          <a:prstGeom prst="rect">
            <a:avLst/>
          </a:prstGeom>
        </p:spPr>
      </p:pic>
      <p:sp>
        <p:nvSpPr>
          <p:cNvPr id="19" name="Slide Number Placeholder 5"/>
          <p:cNvSpPr txBox="1">
            <a:spLocks/>
          </p:cNvSpPr>
          <p:nvPr userDrawn="1"/>
        </p:nvSpPr>
        <p:spPr>
          <a:xfrm>
            <a:off x="839416" y="6400458"/>
            <a:ext cx="7704856" cy="340910"/>
          </a:xfrm>
          <a:prstGeom prst="rect">
            <a:avLst/>
          </a:prstGeom>
        </p:spPr>
        <p:txBody>
          <a:bodyPr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100000"/>
              </a:lnSpc>
            </a:pPr>
            <a:r>
              <a:rPr lang="de-DE" altLang="de-DE" sz="900" dirty="0" smtClean="0">
                <a:solidFill>
                  <a:schemeClr val="tx2"/>
                </a:solidFill>
              </a:rPr>
              <a:t>Kollaborativ</a:t>
            </a:r>
            <a:r>
              <a:rPr lang="de-DE" altLang="de-DE" sz="900" baseline="0" dirty="0" smtClean="0">
                <a:solidFill>
                  <a:schemeClr val="tx2"/>
                </a:solidFill>
              </a:rPr>
              <a:t> interdisziplinär – Gestaltung effektiver interdisziplinärer Zusammenarbeit </a:t>
            </a:r>
            <a:endParaRPr lang="de-DE" sz="900" kern="1200" baseline="0" dirty="0">
              <a:solidFill>
                <a:schemeClr val="tx2"/>
              </a:solidFill>
              <a:latin typeface="Arial" pitchFamily="34" charset="0"/>
              <a:ea typeface="ＭＳ Ｐゴシック" pitchFamily="34" charset="-128"/>
              <a:cs typeface="+mn-cs"/>
            </a:endParaRPr>
          </a:p>
        </p:txBody>
      </p:sp>
      <p:sp>
        <p:nvSpPr>
          <p:cNvPr id="20" name="Textfeld 13"/>
          <p:cNvSpPr txBox="1">
            <a:spLocks noChangeArrowheads="1"/>
          </p:cNvSpPr>
          <p:nvPr userDrawn="1"/>
        </p:nvSpPr>
        <p:spPr bwMode="auto">
          <a:xfrm>
            <a:off x="239490" y="6395965"/>
            <a:ext cx="455910" cy="3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CF1B3F8-141B-491B-AA28-890D0601D8BD}" type="slidenum">
              <a:rPr lang="de-DE" altLang="de-DE" sz="900">
                <a:solidFill>
                  <a:schemeClr val="tx2"/>
                </a:solidFill>
              </a:rPr>
              <a:pPr eaLnBrk="1" hangingPunct="1"/>
              <a:t>‹Nr.›</a:t>
            </a:fld>
            <a:endParaRPr lang="de-DE" altLang="de-DE" sz="900" dirty="0">
              <a:solidFill>
                <a:schemeClr val="tx2"/>
              </a:solidFill>
            </a:endParaRPr>
          </a:p>
        </p:txBody>
      </p:sp>
    </p:spTree>
    <p:extLst>
      <p:ext uri="{BB962C8B-B14F-4D97-AF65-F5344CB8AC3E}">
        <p14:creationId xmlns:p14="http://schemas.microsoft.com/office/powerpoint/2010/main" val="17426648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timing>
    <p:tnLst>
      <p:par>
        <p:cTn id="1" dur="indefinite" restart="never" nodeType="tmRoot"/>
      </p:par>
    </p:tnLst>
  </p:timing>
  <p:hf hdr="0" dt="0"/>
  <p:txStyles>
    <p:titleStyle>
      <a:lvl1pPr marL="0" indent="0" algn="l" defTabSz="914400" rtl="0" eaLnBrk="1" latinLnBrk="0" hangingPunct="1">
        <a:lnSpc>
          <a:spcPct val="110000"/>
        </a:lnSpc>
        <a:spcBef>
          <a:spcPct val="0"/>
        </a:spcBef>
        <a:spcAft>
          <a:spcPts val="0"/>
        </a:spcAft>
        <a:buNone/>
        <a:defRPr sz="2000" b="0" i="0" u="none" kern="1200" cap="small" spc="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8" Type="http://schemas.openxmlformats.org/officeDocument/2006/relationships/hyperlink" Target="https://www.academics.de/ratgeber/finanzierung-promotion" TargetMode="External"/><Relationship Id="rId13" Type="http://schemas.openxmlformats.org/officeDocument/2006/relationships/hyperlink" Target="http://www.rwth-aachen.de/go/id/ehg/Stipendien_Foerderung/" TargetMode="External"/><Relationship Id="rId3" Type="http://schemas.openxmlformats.org/officeDocument/2006/relationships/hyperlink" Target="https://www.rwth-aachen.de/cms/root/Die_RWTH/Jobs_Ausbildung/~buym/Jobboerse/" TargetMode="External"/><Relationship Id="rId7" Type="http://schemas.openxmlformats.org/officeDocument/2006/relationships/hyperlink" Target="http://www.stipendiumplus.de/startseite.html" TargetMode="External"/><Relationship Id="rId12" Type="http://schemas.openxmlformats.org/officeDocument/2006/relationships/hyperlink" Target="https://www.euraxess.de/funding/search"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www.rwth-aachen.de/go/id/bgzk/RWTH_Graduiertenfoerderung/" TargetMode="External"/><Relationship Id="rId11" Type="http://schemas.openxmlformats.org/officeDocument/2006/relationships/hyperlink" Target="https://www.daad.de/de/" TargetMode="External"/><Relationship Id="rId5" Type="http://schemas.openxmlformats.org/officeDocument/2006/relationships/hyperlink" Target="http://www.rwth-aachen.de/cms/root/Forschung/Projekte/~ohl/Graduiertenschulen-und-kollegs/" TargetMode="External"/><Relationship Id="rId10" Type="http://schemas.openxmlformats.org/officeDocument/2006/relationships/hyperlink" Target="http://www.elfi.info/index.php" TargetMode="External"/><Relationship Id="rId4" Type="http://schemas.openxmlformats.org/officeDocument/2006/relationships/hyperlink" Target="https://www.rwth-aachen.de/cms/root/Die-RWTH/Arbeiten-an-der-RWTH/~buym/Jobboerse/?search=&amp;aaaaaaaaaaaaanr=Wissenschaftliches+Personal&amp;aaaaaaaaaaaaans=&amp;aaaaaaaaaaaaanv=" TargetMode="External"/><Relationship Id="rId9" Type="http://schemas.openxmlformats.org/officeDocument/2006/relationships/hyperlink" Target="https://www.stipendienlotse.d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0944" y="2078928"/>
            <a:ext cx="6480721" cy="811738"/>
          </a:xfrm>
        </p:spPr>
        <p:txBody>
          <a:bodyPr/>
          <a:lstStyle/>
          <a:p>
            <a:pPr>
              <a:lnSpc>
                <a:spcPct val="100000"/>
              </a:lnSpc>
            </a:pPr>
            <a:r>
              <a:rPr lang="de-DE" sz="2800" b="1" dirty="0" err="1" smtClean="0"/>
              <a:t>How</a:t>
            </a:r>
            <a:r>
              <a:rPr lang="de-DE" sz="2800" b="1" dirty="0" smtClean="0"/>
              <a:t> </a:t>
            </a:r>
            <a:r>
              <a:rPr lang="de-DE" sz="2800" b="1" dirty="0" err="1" smtClean="0"/>
              <a:t>to</a:t>
            </a:r>
            <a:r>
              <a:rPr lang="de-DE" sz="2800" b="1" dirty="0" smtClean="0"/>
              <a:t> </a:t>
            </a:r>
            <a:r>
              <a:rPr lang="de-DE" sz="2800" b="1" dirty="0" err="1" smtClean="0"/>
              <a:t>become</a:t>
            </a:r>
            <a:r>
              <a:rPr lang="de-DE" sz="2800" b="1" dirty="0" smtClean="0"/>
              <a:t> a Dr.-Ing. – Wie wird man zum Dr.-Ing.?</a:t>
            </a:r>
          </a:p>
        </p:txBody>
      </p:sp>
      <p:sp>
        <p:nvSpPr>
          <p:cNvPr id="14" name="Text Placeholder 13"/>
          <p:cNvSpPr>
            <a:spLocks noGrp="1"/>
          </p:cNvSpPr>
          <p:nvPr>
            <p:ph type="body" sz="quarter" idx="11"/>
          </p:nvPr>
        </p:nvSpPr>
        <p:spPr>
          <a:xfrm>
            <a:off x="0" y="2908922"/>
            <a:ext cx="7176121" cy="864095"/>
          </a:xfrm>
        </p:spPr>
        <p:txBody>
          <a:bodyPr/>
          <a:lstStyle/>
          <a:p>
            <a:pPr>
              <a:lnSpc>
                <a:spcPct val="100000"/>
              </a:lnSpc>
            </a:pPr>
            <a:r>
              <a:rPr lang="de-DE" sz="2000" dirty="0" smtClean="0">
                <a:solidFill>
                  <a:srgbClr val="4D4D4D"/>
                </a:solidFill>
              </a:rPr>
              <a:t>TT.MM.20JJ</a:t>
            </a:r>
          </a:p>
          <a:p>
            <a:pPr>
              <a:lnSpc>
                <a:spcPct val="100000"/>
              </a:lnSpc>
            </a:pPr>
            <a:r>
              <a:rPr lang="de-DE" sz="2000" dirty="0" smtClean="0">
                <a:solidFill>
                  <a:srgbClr val="4D4D4D"/>
                </a:solidFill>
              </a:rPr>
              <a:t>Moderator 1 | Moderator 2</a:t>
            </a:r>
            <a:endParaRPr lang="de-DE" sz="2000" dirty="0">
              <a:solidFill>
                <a:schemeClr val="tx1">
                  <a:lumMod val="75000"/>
                  <a:lumOff val="25000"/>
                </a:schemeClr>
              </a:solidFill>
            </a:endParaRPr>
          </a:p>
        </p:txBody>
      </p:sp>
    </p:spTree>
    <p:extLst>
      <p:ext uri="{BB962C8B-B14F-4D97-AF65-F5344CB8AC3E}">
        <p14:creationId xmlns:p14="http://schemas.microsoft.com/office/powerpoint/2010/main" val="2300759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03712" y="908720"/>
            <a:ext cx="2537874" cy="5170646"/>
          </a:xfrm>
          <a:prstGeom prst="rect">
            <a:avLst/>
          </a:prstGeom>
          <a:noFill/>
        </p:spPr>
        <p:txBody>
          <a:bodyPr wrap="none" rtlCol="0">
            <a:spAutoFit/>
          </a:bodyPr>
          <a:lstStyle/>
          <a:p>
            <a:r>
              <a:rPr lang="de-DE" sz="33000" dirty="0">
                <a:solidFill>
                  <a:srgbClr val="637F13">
                    <a:alpha val="50000"/>
                  </a:srgbClr>
                </a:solidFill>
              </a:rPr>
              <a:t>?</a:t>
            </a:r>
          </a:p>
        </p:txBody>
      </p:sp>
      <p:sp>
        <p:nvSpPr>
          <p:cNvPr id="9" name="Textfeld 8"/>
          <p:cNvSpPr txBox="1"/>
          <p:nvPr/>
        </p:nvSpPr>
        <p:spPr>
          <a:xfrm>
            <a:off x="6456040"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Vor- und Nachteile</a:t>
            </a:r>
          </a:p>
        </p:txBody>
      </p:sp>
      <p:sp>
        <p:nvSpPr>
          <p:cNvPr id="4" name="Titel 3"/>
          <p:cNvSpPr>
            <a:spLocks noGrp="1"/>
          </p:cNvSpPr>
          <p:nvPr>
            <p:ph type="title"/>
          </p:nvPr>
        </p:nvSpPr>
        <p:spPr>
          <a:xfrm>
            <a:off x="143339" y="200014"/>
            <a:ext cx="8572108" cy="360040"/>
          </a:xfrm>
        </p:spPr>
        <p:txBody>
          <a:bodyPr/>
          <a:lstStyle/>
          <a:p>
            <a:r>
              <a:rPr lang="de-DE" dirty="0"/>
              <a:t>PROMOTION</a:t>
            </a:r>
          </a:p>
        </p:txBody>
      </p:sp>
      <p:sp>
        <p:nvSpPr>
          <p:cNvPr id="5" name="Foliennummernplatzhalter 4"/>
          <p:cNvSpPr>
            <a:spLocks noGrp="1"/>
          </p:cNvSpPr>
          <p:nvPr>
            <p:ph type="sldNum" sz="quarter" idx="4"/>
          </p:nvPr>
        </p:nvSpPr>
        <p:spPr/>
        <p:txBody>
          <a:bodyPr/>
          <a:lstStyle/>
          <a:p>
            <a:fld id="{D913B18B-D139-4864-AE91-16ECF2125E47}" type="slidenum">
              <a:rPr lang="de-DE" smtClean="0"/>
              <a:pPr/>
              <a:t>10</a:t>
            </a:fld>
            <a:endParaRPr lang="de-DE" dirty="0"/>
          </a:p>
        </p:txBody>
      </p:sp>
      <p:sp>
        <p:nvSpPr>
          <p:cNvPr id="7" name="Rechteck 6"/>
          <p:cNvSpPr/>
          <p:nvPr/>
        </p:nvSpPr>
        <p:spPr>
          <a:xfrm>
            <a:off x="3186206" y="2893878"/>
            <a:ext cx="5476178" cy="1200329"/>
          </a:xfrm>
          <a:prstGeom prst="rect">
            <a:avLst/>
          </a:prstGeom>
        </p:spPr>
        <p:txBody>
          <a:bodyPr wrap="none">
            <a:spAutoFit/>
          </a:bodyPr>
          <a:lstStyle/>
          <a:p>
            <a:pPr algn="ctr"/>
            <a:r>
              <a:rPr lang="de-DE" sz="2400" kern="0" dirty="0"/>
              <a:t>Soll ich promovieren?</a:t>
            </a:r>
          </a:p>
          <a:p>
            <a:pPr algn="ctr"/>
            <a:endParaRPr lang="de-DE" sz="2400" kern="0" dirty="0"/>
          </a:p>
          <a:p>
            <a:pPr algn="ctr"/>
            <a:r>
              <a:rPr lang="de-DE" sz="2400" kern="0" dirty="0"/>
              <a:t>Welche Vor- und Nachteile sehen Sie?</a:t>
            </a:r>
          </a:p>
        </p:txBody>
      </p:sp>
      <p:sp>
        <p:nvSpPr>
          <p:cNvPr id="11" name="Abgerundetes Rechteck 10"/>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5924295" y="1658124"/>
            <a:ext cx="869149" cy="1569660"/>
          </a:xfrm>
          <a:prstGeom prst="rect">
            <a:avLst/>
          </a:prstGeom>
        </p:spPr>
        <p:txBody>
          <a:bodyPr wrap="none">
            <a:spAutoFit/>
          </a:bodyPr>
          <a:lstStyle/>
          <a:p>
            <a:r>
              <a:rPr lang="de-DE" sz="9600" dirty="0">
                <a:solidFill>
                  <a:srgbClr val="637F13">
                    <a:alpha val="50000"/>
                  </a:srgbClr>
                </a:solidFill>
              </a:rPr>
              <a:t>?</a:t>
            </a:r>
          </a:p>
        </p:txBody>
      </p:sp>
      <p:sp>
        <p:nvSpPr>
          <p:cNvPr id="6" name="Rechteck 5"/>
          <p:cNvSpPr/>
          <p:nvPr/>
        </p:nvSpPr>
        <p:spPr>
          <a:xfrm>
            <a:off x="3900495" y="5133970"/>
            <a:ext cx="4391010" cy="369332"/>
          </a:xfrm>
          <a:prstGeom prst="rect">
            <a:avLst/>
          </a:prstGeom>
        </p:spPr>
        <p:txBody>
          <a:bodyPr wrap="none">
            <a:spAutoFit/>
          </a:bodyPr>
          <a:lstStyle/>
          <a:p>
            <a:r>
              <a:rPr lang="de-DE" dirty="0"/>
              <a:t>https://www.academics.de/test-promotion</a:t>
            </a:r>
          </a:p>
        </p:txBody>
      </p:sp>
    </p:spTree>
    <p:extLst>
      <p:ext uri="{BB962C8B-B14F-4D97-AF65-F5344CB8AC3E}">
        <p14:creationId xmlns:p14="http://schemas.microsoft.com/office/powerpoint/2010/main" val="133524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a:spLocks noChangeAspect="1"/>
          </p:cNvSpPr>
          <p:nvPr/>
        </p:nvSpPr>
        <p:spPr>
          <a:xfrm>
            <a:off x="1494000" y="4538184"/>
            <a:ext cx="9204000" cy="1404000"/>
          </a:xfrm>
          <a:prstGeom prst="roundRect">
            <a:avLst/>
          </a:prstGeom>
          <a:solidFill>
            <a:srgbClr val="9C9E9F"/>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0</a:t>
            </a:r>
          </a:p>
        </p:txBody>
      </p:sp>
      <p:sp>
        <p:nvSpPr>
          <p:cNvPr id="24" name="Abgerundetes Rechteck 23"/>
          <p:cNvSpPr>
            <a:spLocks noChangeAspect="1"/>
          </p:cNvSpPr>
          <p:nvPr/>
        </p:nvSpPr>
        <p:spPr>
          <a:xfrm>
            <a:off x="2135049" y="4635972"/>
            <a:ext cx="7921902" cy="1208424"/>
          </a:xfrm>
          <a:prstGeom prst="roundRect">
            <a:avLst/>
          </a:prstGeom>
          <a:solidFill>
            <a:srgbClr val="D3D3D1"/>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a:spLocks noChangeAspect="1"/>
          </p:cNvSpPr>
          <p:nvPr/>
        </p:nvSpPr>
        <p:spPr>
          <a:xfrm>
            <a:off x="1494000" y="1388078"/>
            <a:ext cx="9204000" cy="1404000"/>
          </a:xfrm>
          <a:prstGeom prst="roundRect">
            <a:avLst/>
          </a:prstGeom>
          <a:solidFill>
            <a:srgbClr val="9C9E9F"/>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Abgerundetes Rechteck 19"/>
          <p:cNvSpPr>
            <a:spLocks noChangeAspect="1"/>
          </p:cNvSpPr>
          <p:nvPr/>
        </p:nvSpPr>
        <p:spPr>
          <a:xfrm>
            <a:off x="2135049" y="1485866"/>
            <a:ext cx="7921902" cy="1208424"/>
          </a:xfrm>
          <a:prstGeom prst="roundRect">
            <a:avLst/>
          </a:prstGeom>
          <a:solidFill>
            <a:srgbClr val="D3D3D1"/>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10"/>
          </p:nvPr>
        </p:nvSpPr>
        <p:spPr/>
        <p:txBody>
          <a:bodyPr/>
          <a:lstStyle/>
          <a:p>
            <a:r>
              <a:rPr lang="de-DE" dirty="0"/>
              <a:t>Ziele – Alternativen – Prognosen</a:t>
            </a:r>
          </a:p>
        </p:txBody>
      </p:sp>
      <p:sp>
        <p:nvSpPr>
          <p:cNvPr id="4" name="Titel 3"/>
          <p:cNvSpPr>
            <a:spLocks noGrp="1"/>
          </p:cNvSpPr>
          <p:nvPr>
            <p:ph type="title"/>
          </p:nvPr>
        </p:nvSpPr>
        <p:spPr>
          <a:xfrm>
            <a:off x="143339" y="200014"/>
            <a:ext cx="8572108" cy="360040"/>
          </a:xfrm>
        </p:spPr>
        <p:txBody>
          <a:bodyPr/>
          <a:lstStyle/>
          <a:p>
            <a:r>
              <a:rPr lang="de-DE" dirty="0"/>
              <a:t>ENTSCHEIDUNG FÜR EINE PROMOTION</a:t>
            </a:r>
          </a:p>
        </p:txBody>
      </p:sp>
      <p:sp>
        <p:nvSpPr>
          <p:cNvPr id="5" name="Foliennummernplatzhalter 4"/>
          <p:cNvSpPr>
            <a:spLocks noGrp="1"/>
          </p:cNvSpPr>
          <p:nvPr>
            <p:ph type="sldNum" sz="quarter" idx="4"/>
          </p:nvPr>
        </p:nvSpPr>
        <p:spPr/>
        <p:txBody>
          <a:bodyPr/>
          <a:lstStyle/>
          <a:p>
            <a:fld id="{D913B18B-D139-4864-AE91-16ECF2125E47}" type="slidenum">
              <a:rPr lang="de-DE" smtClean="0"/>
              <a:pPr/>
              <a:t>11</a:t>
            </a:fld>
            <a:endParaRPr lang="de-DE" dirty="0"/>
          </a:p>
        </p:txBody>
      </p:sp>
      <p:sp>
        <p:nvSpPr>
          <p:cNvPr id="15" name="Rechteck 14"/>
          <p:cNvSpPr/>
          <p:nvPr/>
        </p:nvSpPr>
        <p:spPr>
          <a:xfrm>
            <a:off x="3048000" y="1662981"/>
            <a:ext cx="6096000" cy="923330"/>
          </a:xfrm>
          <a:prstGeom prst="rect">
            <a:avLst/>
          </a:prstGeom>
        </p:spPr>
        <p:txBody>
          <a:bodyPr>
            <a:spAutoFit/>
          </a:bodyPr>
          <a:lstStyle/>
          <a:p>
            <a:pPr algn="ctr">
              <a:buClrTx/>
            </a:pPr>
            <a:r>
              <a:rPr lang="de-DE" b="1" dirty="0">
                <a:solidFill>
                  <a:prstClr val="black"/>
                </a:solidFill>
              </a:rPr>
              <a:t>Ziel</a:t>
            </a:r>
          </a:p>
          <a:p>
            <a:pPr algn="ctr">
              <a:buClrTx/>
            </a:pPr>
            <a:r>
              <a:rPr lang="de-DE" dirty="0">
                <a:solidFill>
                  <a:prstClr val="black"/>
                </a:solidFill>
              </a:rPr>
              <a:t>Warum möchte ich promovieren? </a:t>
            </a:r>
          </a:p>
          <a:p>
            <a:pPr algn="ctr">
              <a:buClrTx/>
            </a:pPr>
            <a:r>
              <a:rPr lang="de-DE" dirty="0">
                <a:solidFill>
                  <a:prstClr val="black"/>
                </a:solidFill>
              </a:rPr>
              <a:t>Was möchte ich mit der Promotion erreichen?</a:t>
            </a:r>
          </a:p>
        </p:txBody>
      </p:sp>
      <p:sp>
        <p:nvSpPr>
          <p:cNvPr id="19" name="Rechteck 18"/>
          <p:cNvSpPr/>
          <p:nvPr/>
        </p:nvSpPr>
        <p:spPr>
          <a:xfrm>
            <a:off x="3048000" y="4778519"/>
            <a:ext cx="6096000" cy="923330"/>
          </a:xfrm>
          <a:prstGeom prst="rect">
            <a:avLst/>
          </a:prstGeom>
        </p:spPr>
        <p:txBody>
          <a:bodyPr>
            <a:spAutoFit/>
          </a:bodyPr>
          <a:lstStyle/>
          <a:p>
            <a:pPr algn="ctr">
              <a:buClrTx/>
            </a:pPr>
            <a:r>
              <a:rPr lang="de-DE" b="1" dirty="0">
                <a:solidFill>
                  <a:prstClr val="black"/>
                </a:solidFill>
              </a:rPr>
              <a:t>Prognosen</a:t>
            </a:r>
          </a:p>
          <a:p>
            <a:pPr algn="ctr">
              <a:buClrTx/>
            </a:pPr>
            <a:r>
              <a:rPr lang="de-DE" dirty="0">
                <a:solidFill>
                  <a:prstClr val="black"/>
                </a:solidFill>
              </a:rPr>
              <a:t>Ist es sinnvoll, in diesem Fachbereich zu promovieren? </a:t>
            </a:r>
          </a:p>
          <a:p>
            <a:pPr algn="ctr">
              <a:buClrTx/>
            </a:pPr>
            <a:r>
              <a:rPr lang="de-DE" dirty="0">
                <a:solidFill>
                  <a:prstClr val="black"/>
                </a:solidFill>
              </a:rPr>
              <a:t>Wie zukunftsfähig ist mein Thema?</a:t>
            </a:r>
          </a:p>
        </p:txBody>
      </p:sp>
      <p:sp>
        <p:nvSpPr>
          <p:cNvPr id="21" name="Abgerundetes Rechteck 20"/>
          <p:cNvSpPr>
            <a:spLocks noChangeAspect="1"/>
          </p:cNvSpPr>
          <p:nvPr/>
        </p:nvSpPr>
        <p:spPr>
          <a:xfrm>
            <a:off x="1494000" y="2907451"/>
            <a:ext cx="9204000" cy="1404000"/>
          </a:xfrm>
          <a:prstGeom prst="roundRect">
            <a:avLst/>
          </a:prstGeom>
          <a:solidFill>
            <a:srgbClr val="9C9E9F"/>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a:spLocks noChangeAspect="1"/>
          </p:cNvSpPr>
          <p:nvPr/>
        </p:nvSpPr>
        <p:spPr>
          <a:xfrm>
            <a:off x="2135049" y="3005239"/>
            <a:ext cx="7921902" cy="1208424"/>
          </a:xfrm>
          <a:prstGeom prst="roundRect">
            <a:avLst/>
          </a:prstGeom>
          <a:solidFill>
            <a:srgbClr val="D3D3D1"/>
          </a:solidFill>
          <a:ln>
            <a:solidFill>
              <a:srgbClr val="D3D3D1"/>
            </a:solidFill>
          </a:ln>
          <a:scene3d>
            <a:camera prst="orthographicFront"/>
            <a:lightRig rig="threePt" dir="t"/>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3048000" y="3013334"/>
            <a:ext cx="6096000" cy="1200329"/>
          </a:xfrm>
          <a:prstGeom prst="rect">
            <a:avLst/>
          </a:prstGeom>
        </p:spPr>
        <p:txBody>
          <a:bodyPr>
            <a:spAutoFit/>
          </a:bodyPr>
          <a:lstStyle/>
          <a:p>
            <a:pPr algn="ctr">
              <a:buClrTx/>
            </a:pPr>
            <a:r>
              <a:rPr lang="de-DE" b="1" dirty="0">
                <a:solidFill>
                  <a:prstClr val="black"/>
                </a:solidFill>
              </a:rPr>
              <a:t>Alternativen</a:t>
            </a:r>
          </a:p>
          <a:p>
            <a:pPr algn="ctr">
              <a:buClrTx/>
            </a:pPr>
            <a:r>
              <a:rPr lang="de-DE" dirty="0">
                <a:solidFill>
                  <a:prstClr val="black"/>
                </a:solidFill>
              </a:rPr>
              <a:t>Was sind meine Alternativen zu einer Promotion? </a:t>
            </a:r>
          </a:p>
          <a:p>
            <a:pPr algn="ctr">
              <a:buClrTx/>
            </a:pPr>
            <a:r>
              <a:rPr lang="de-DE" dirty="0">
                <a:solidFill>
                  <a:prstClr val="black"/>
                </a:solidFill>
              </a:rPr>
              <a:t>Gibt es andere Möglichkeiten, die mich ebenso reizen und glücklich machen würden?</a:t>
            </a:r>
          </a:p>
        </p:txBody>
      </p:sp>
    </p:spTree>
    <p:extLst>
      <p:ext uri="{BB962C8B-B14F-4D97-AF65-F5344CB8AC3E}">
        <p14:creationId xmlns:p14="http://schemas.microsoft.com/office/powerpoint/2010/main" val="415215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980605" y="908720"/>
            <a:ext cx="2537874" cy="5170646"/>
          </a:xfrm>
          <a:prstGeom prst="rect">
            <a:avLst/>
          </a:prstGeom>
          <a:noFill/>
        </p:spPr>
        <p:txBody>
          <a:bodyPr wrap="none" rtlCol="0">
            <a:spAutoFit/>
          </a:bodyPr>
          <a:lstStyle/>
          <a:p>
            <a:r>
              <a:rPr lang="de-DE" sz="33000" dirty="0">
                <a:solidFill>
                  <a:srgbClr val="637F13">
                    <a:alpha val="50000"/>
                  </a:srgbClr>
                </a:solidFill>
              </a:rPr>
              <a:t>?</a:t>
            </a:r>
          </a:p>
        </p:txBody>
      </p:sp>
      <p:sp>
        <p:nvSpPr>
          <p:cNvPr id="9" name="Textfeld 8"/>
          <p:cNvSpPr txBox="1"/>
          <p:nvPr/>
        </p:nvSpPr>
        <p:spPr>
          <a:xfrm>
            <a:off x="6932933"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Diskussion</a:t>
            </a:r>
          </a:p>
        </p:txBody>
      </p:sp>
      <p:sp>
        <p:nvSpPr>
          <p:cNvPr id="4" name="Titel 3"/>
          <p:cNvSpPr>
            <a:spLocks noGrp="1"/>
          </p:cNvSpPr>
          <p:nvPr>
            <p:ph type="title"/>
          </p:nvPr>
        </p:nvSpPr>
        <p:spPr>
          <a:xfrm>
            <a:off x="143339" y="200014"/>
            <a:ext cx="8572108" cy="360040"/>
          </a:xfrm>
        </p:spPr>
        <p:txBody>
          <a:bodyPr/>
          <a:lstStyle/>
          <a:p>
            <a:r>
              <a:rPr lang="de-DE" dirty="0"/>
              <a:t>ENTSCHEIDUNG FÜR EINE PROMOTION</a:t>
            </a:r>
          </a:p>
        </p:txBody>
      </p:sp>
      <p:sp>
        <p:nvSpPr>
          <p:cNvPr id="5" name="Foliennummernplatzhalter 4"/>
          <p:cNvSpPr>
            <a:spLocks noGrp="1"/>
          </p:cNvSpPr>
          <p:nvPr>
            <p:ph type="sldNum" sz="quarter" idx="4"/>
          </p:nvPr>
        </p:nvSpPr>
        <p:spPr/>
        <p:txBody>
          <a:bodyPr/>
          <a:lstStyle/>
          <a:p>
            <a:fld id="{D913B18B-D139-4864-AE91-16ECF2125E47}" type="slidenum">
              <a:rPr lang="de-DE" smtClean="0"/>
              <a:pPr/>
              <a:t>12</a:t>
            </a:fld>
            <a:endParaRPr lang="de-DE" dirty="0"/>
          </a:p>
        </p:txBody>
      </p:sp>
      <p:sp>
        <p:nvSpPr>
          <p:cNvPr id="7" name="Rechteck 6"/>
          <p:cNvSpPr/>
          <p:nvPr/>
        </p:nvSpPr>
        <p:spPr>
          <a:xfrm>
            <a:off x="3451852" y="2848196"/>
            <a:ext cx="6008376" cy="1569660"/>
          </a:xfrm>
          <a:prstGeom prst="rect">
            <a:avLst/>
          </a:prstGeom>
        </p:spPr>
        <p:txBody>
          <a:bodyPr wrap="none">
            <a:spAutoFit/>
          </a:bodyPr>
          <a:lstStyle/>
          <a:p>
            <a:pPr algn="ctr"/>
            <a:r>
              <a:rPr lang="de-DE" sz="2400" kern="0" dirty="0"/>
              <a:t>Welcher Weg ist für Sie der Richtige?</a:t>
            </a:r>
          </a:p>
          <a:p>
            <a:pPr algn="ctr"/>
            <a:endParaRPr lang="de-DE" sz="2400" kern="0" dirty="0"/>
          </a:p>
          <a:p>
            <a:pPr algn="ctr"/>
            <a:r>
              <a:rPr lang="de-DE" sz="2400" kern="0" dirty="0"/>
              <a:t>Welche Fragen gibt es?</a:t>
            </a:r>
          </a:p>
          <a:p>
            <a:pPr algn="ctr"/>
            <a:r>
              <a:rPr lang="de-DE" sz="2400" kern="0" dirty="0"/>
              <a:t>Sehen Sie weitere Barrieren oder Hürden?</a:t>
            </a:r>
          </a:p>
        </p:txBody>
      </p:sp>
      <p:sp>
        <p:nvSpPr>
          <p:cNvPr id="11" name="Abgerundetes Rechteck 10"/>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6401188" y="1658124"/>
            <a:ext cx="869149" cy="1569660"/>
          </a:xfrm>
          <a:prstGeom prst="rect">
            <a:avLst/>
          </a:prstGeom>
        </p:spPr>
        <p:txBody>
          <a:bodyPr wrap="none">
            <a:spAutoFit/>
          </a:bodyPr>
          <a:lstStyle/>
          <a:p>
            <a:r>
              <a:rPr lang="de-DE" sz="9600" dirty="0">
                <a:solidFill>
                  <a:srgbClr val="637F13">
                    <a:alpha val="50000"/>
                  </a:srgbClr>
                </a:solidFill>
              </a:rPr>
              <a:t>?</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44" y="2864686"/>
            <a:ext cx="2659370" cy="2582286"/>
          </a:xfrm>
          <a:prstGeom prst="rect">
            <a:avLst/>
          </a:prstGeom>
        </p:spPr>
      </p:pic>
      <p:sp>
        <p:nvSpPr>
          <p:cNvPr id="12" name="Fußzeilenplatzhalter 4"/>
          <p:cNvSpPr>
            <a:spLocks noGrp="1"/>
          </p:cNvSpPr>
          <p:nvPr>
            <p:ph type="ftr" sz="quarter" idx="11"/>
          </p:nvPr>
        </p:nvSpPr>
        <p:spPr>
          <a:xfrm>
            <a:off x="143339" y="5938647"/>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dirty="0"/>
              <a:t>Bild: freedigitalphotos.net</a:t>
            </a:r>
          </a:p>
        </p:txBody>
      </p:sp>
    </p:spTree>
    <p:extLst>
      <p:ext uri="{BB962C8B-B14F-4D97-AF65-F5344CB8AC3E}">
        <p14:creationId xmlns:p14="http://schemas.microsoft.com/office/powerpoint/2010/main" val="883833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buClr>
                <a:srgbClr val="97C01E"/>
              </a:buClr>
            </a:pPr>
            <a:r>
              <a:rPr lang="de-DE" dirty="0">
                <a:solidFill>
                  <a:schemeClr val="tx1"/>
                </a:solidFill>
              </a:rPr>
              <a:t>Gleichnis: Verhältnis aktueller Wissenschaft zur Tradition und der Leistung früherer Generationen</a:t>
            </a:r>
          </a:p>
          <a:p>
            <a:pPr>
              <a:buClr>
                <a:srgbClr val="97C01E"/>
              </a:buClr>
            </a:pPr>
            <a:endParaRPr lang="de-DE" dirty="0">
              <a:solidFill>
                <a:schemeClr val="tx1"/>
              </a:solidFill>
            </a:endParaRPr>
          </a:p>
          <a:p>
            <a:pPr>
              <a:buClr>
                <a:srgbClr val="97C01E"/>
              </a:buClr>
            </a:pPr>
            <a:r>
              <a:rPr lang="de-DE" dirty="0">
                <a:solidFill>
                  <a:schemeClr val="tx1"/>
                </a:solidFill>
              </a:rPr>
              <a:t>wissenschaftliche Vorgänger der vergangenen Epochen = Riesen vs. wir selbst = Zwerge</a:t>
            </a:r>
          </a:p>
          <a:p>
            <a:pPr>
              <a:buClr>
                <a:srgbClr val="97C01E"/>
              </a:buClr>
            </a:pPr>
            <a:endParaRPr lang="de-DE" dirty="0">
              <a:solidFill>
                <a:schemeClr val="tx1"/>
              </a:solidFill>
            </a:endParaRPr>
          </a:p>
          <a:p>
            <a:pPr>
              <a:buClr>
                <a:srgbClr val="97C01E"/>
              </a:buClr>
            </a:pPr>
            <a:r>
              <a:rPr lang="de-DE" dirty="0">
                <a:solidFill>
                  <a:schemeClr val="tx1"/>
                </a:solidFill>
              </a:rPr>
              <a:t>bereits erforschte Erkenntnisse + eigener Beitrag</a:t>
            </a:r>
          </a:p>
          <a:p>
            <a:pPr marL="0" indent="0">
              <a:buNone/>
              <a:tabLst>
                <a:tab pos="361950" algn="l"/>
              </a:tabLst>
            </a:pPr>
            <a:endParaRPr lang="de-DE" dirty="0">
              <a:solidFill>
                <a:schemeClr val="tx1"/>
              </a:solidFill>
            </a:endParaRPr>
          </a:p>
          <a:p>
            <a:pPr>
              <a:buClr>
                <a:srgbClr val="97C01E"/>
              </a:buClr>
              <a:tabLst>
                <a:tab pos="361950" algn="l"/>
              </a:tabLst>
            </a:pPr>
            <a:r>
              <a:rPr lang="de-DE" dirty="0">
                <a:solidFill>
                  <a:schemeClr val="tx1"/>
                </a:solidFill>
              </a:rPr>
              <a:t>eigene Arbeit: Beitrag zum Fortschritt</a:t>
            </a:r>
          </a:p>
        </p:txBody>
      </p:sp>
      <p:sp>
        <p:nvSpPr>
          <p:cNvPr id="3" name="Textplatzhalter 2"/>
          <p:cNvSpPr>
            <a:spLocks noGrp="1"/>
          </p:cNvSpPr>
          <p:nvPr>
            <p:ph type="body" sz="quarter" idx="10"/>
          </p:nvPr>
        </p:nvSpPr>
        <p:spPr/>
        <p:txBody>
          <a:bodyPr/>
          <a:lstStyle/>
          <a:p>
            <a:r>
              <a:rPr lang="de-DE" dirty="0"/>
              <a:t>Zwerg auf den Schultern von Riesen</a:t>
            </a:r>
          </a:p>
        </p:txBody>
      </p:sp>
      <p:sp>
        <p:nvSpPr>
          <p:cNvPr id="4" name="Titel 3"/>
          <p:cNvSpPr>
            <a:spLocks noGrp="1"/>
          </p:cNvSpPr>
          <p:nvPr>
            <p:ph type="title"/>
          </p:nvPr>
        </p:nvSpPr>
        <p:spPr>
          <a:xfrm>
            <a:off x="143339" y="200014"/>
            <a:ext cx="8572108" cy="360040"/>
          </a:xfrm>
        </p:spPr>
        <p:txBody>
          <a:bodyPr/>
          <a:lstStyle/>
          <a:p>
            <a:r>
              <a:rPr lang="de-DE" dirty="0"/>
              <a:t>ENTSCHEIDUNG FÜR DIE PROMOTION</a:t>
            </a:r>
          </a:p>
        </p:txBody>
      </p:sp>
      <p:sp>
        <p:nvSpPr>
          <p:cNvPr id="5" name="Foliennummernplatzhalter 4"/>
          <p:cNvSpPr>
            <a:spLocks noGrp="1"/>
          </p:cNvSpPr>
          <p:nvPr>
            <p:ph type="sldNum" sz="quarter" idx="4"/>
          </p:nvPr>
        </p:nvSpPr>
        <p:spPr/>
        <p:txBody>
          <a:bodyPr/>
          <a:lstStyle/>
          <a:p>
            <a:fld id="{D913B18B-D139-4864-AE91-16ECF2125E47}" type="slidenum">
              <a:rPr lang="de-DE" smtClean="0"/>
              <a:pPr/>
              <a:t>13</a:t>
            </a:fld>
            <a:endParaRPr lang="de-DE"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37400" t="26901" r="38188" b="23750"/>
          <a:stretch/>
        </p:blipFill>
        <p:spPr>
          <a:xfrm>
            <a:off x="5735960" y="2900020"/>
            <a:ext cx="2376264" cy="3602723"/>
          </a:xfrm>
          <a:prstGeom prst="rect">
            <a:avLst/>
          </a:prstGeom>
        </p:spPr>
      </p:pic>
    </p:spTree>
    <p:extLst>
      <p:ext uri="{BB962C8B-B14F-4D97-AF65-F5344CB8AC3E}">
        <p14:creationId xmlns:p14="http://schemas.microsoft.com/office/powerpoint/2010/main" val="3742948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PROMOTIONSWEGE</a:t>
            </a:r>
          </a:p>
        </p:txBody>
      </p:sp>
      <p:sp>
        <p:nvSpPr>
          <p:cNvPr id="5" name="Foliennummernplatzhalter 4"/>
          <p:cNvSpPr>
            <a:spLocks noGrp="1"/>
          </p:cNvSpPr>
          <p:nvPr>
            <p:ph type="sldNum" sz="quarter" idx="4"/>
          </p:nvPr>
        </p:nvSpPr>
        <p:spPr/>
        <p:txBody>
          <a:bodyPr/>
          <a:lstStyle/>
          <a:p>
            <a:fld id="{D913B18B-D139-4864-AE91-16ECF2125E47}" type="slidenum">
              <a:rPr lang="de-DE" smtClean="0"/>
              <a:pPr/>
              <a:t>14</a:t>
            </a:fld>
            <a:endParaRPr lang="de-DE" dirty="0"/>
          </a:p>
        </p:txBody>
      </p:sp>
      <p:sp>
        <p:nvSpPr>
          <p:cNvPr id="12" name="Textfeld 11"/>
          <p:cNvSpPr txBox="1"/>
          <p:nvPr/>
        </p:nvSpPr>
        <p:spPr>
          <a:xfrm>
            <a:off x="540683" y="1654899"/>
            <a:ext cx="2294015" cy="646331"/>
          </a:xfrm>
          <a:prstGeom prst="rect">
            <a:avLst/>
          </a:prstGeom>
          <a:noFill/>
        </p:spPr>
        <p:txBody>
          <a:bodyPr wrap="square" rtlCol="0">
            <a:spAutoFit/>
          </a:bodyPr>
          <a:lstStyle/>
          <a:p>
            <a:pPr algn="ctr"/>
            <a:r>
              <a:rPr lang="de-DE" dirty="0"/>
              <a:t>Promotion am Lehrstuhl</a:t>
            </a:r>
          </a:p>
        </p:txBody>
      </p:sp>
      <p:sp>
        <p:nvSpPr>
          <p:cNvPr id="13" name="Textfeld 12"/>
          <p:cNvSpPr txBox="1"/>
          <p:nvPr/>
        </p:nvSpPr>
        <p:spPr>
          <a:xfrm>
            <a:off x="2973489" y="1654899"/>
            <a:ext cx="3276383" cy="646331"/>
          </a:xfrm>
          <a:prstGeom prst="rect">
            <a:avLst/>
          </a:prstGeom>
          <a:noFill/>
        </p:spPr>
        <p:txBody>
          <a:bodyPr wrap="square" rtlCol="0">
            <a:spAutoFit/>
          </a:bodyPr>
          <a:lstStyle/>
          <a:p>
            <a:pPr algn="ctr"/>
            <a:r>
              <a:rPr lang="de-DE" dirty="0"/>
              <a:t>Außeruniversitäre Forschungseinrichtung</a:t>
            </a:r>
          </a:p>
        </p:txBody>
      </p:sp>
      <p:sp>
        <p:nvSpPr>
          <p:cNvPr id="14" name="Textfeld 13"/>
          <p:cNvSpPr txBox="1"/>
          <p:nvPr/>
        </p:nvSpPr>
        <p:spPr>
          <a:xfrm>
            <a:off x="6352246" y="1654899"/>
            <a:ext cx="2412268" cy="369332"/>
          </a:xfrm>
          <a:prstGeom prst="rect">
            <a:avLst/>
          </a:prstGeom>
          <a:noFill/>
        </p:spPr>
        <p:txBody>
          <a:bodyPr wrap="square" rtlCol="0">
            <a:spAutoFit/>
          </a:bodyPr>
          <a:lstStyle/>
          <a:p>
            <a:pPr algn="ctr"/>
            <a:r>
              <a:rPr lang="de-DE" dirty="0"/>
              <a:t>Industriepromotion</a:t>
            </a:r>
          </a:p>
        </p:txBody>
      </p:sp>
      <p:sp>
        <p:nvSpPr>
          <p:cNvPr id="15" name="Textfeld 14"/>
          <p:cNvSpPr txBox="1"/>
          <p:nvPr/>
        </p:nvSpPr>
        <p:spPr>
          <a:xfrm>
            <a:off x="9226457" y="1654899"/>
            <a:ext cx="2352349" cy="369332"/>
          </a:xfrm>
          <a:prstGeom prst="rect">
            <a:avLst/>
          </a:prstGeom>
          <a:noFill/>
        </p:spPr>
        <p:txBody>
          <a:bodyPr wrap="square" rtlCol="0">
            <a:spAutoFit/>
          </a:bodyPr>
          <a:lstStyle/>
          <a:p>
            <a:pPr algn="ctr"/>
            <a:r>
              <a:rPr lang="de-DE" dirty="0"/>
              <a:t>Stipendien</a:t>
            </a:r>
          </a:p>
        </p:txBody>
      </p:sp>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33463" t="23750" r="38975" b="37400"/>
          <a:stretch/>
        </p:blipFill>
        <p:spPr>
          <a:xfrm>
            <a:off x="6960096" y="2989294"/>
            <a:ext cx="1459040" cy="1542414"/>
          </a:xfrm>
          <a:prstGeom prst="rect">
            <a:avLst/>
          </a:prstGeom>
        </p:spPr>
      </p:pic>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l="34250" t="35300" r="32675" b="27950"/>
          <a:stretch/>
        </p:blipFill>
        <p:spPr>
          <a:xfrm rot="21269828">
            <a:off x="9753775" y="3139097"/>
            <a:ext cx="1523800" cy="1269833"/>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val="0"/>
              </a:ext>
            </a:extLst>
          </a:blip>
          <a:srcRect l="38975" t="26901" r="25588" b="17451"/>
          <a:stretch/>
        </p:blipFill>
        <p:spPr>
          <a:xfrm>
            <a:off x="1209409" y="3130279"/>
            <a:ext cx="1125492" cy="1325579"/>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val="0"/>
              </a:ext>
            </a:extLst>
          </a:blip>
          <a:srcRect l="35037" t="35300" r="32675" b="31100"/>
          <a:stretch/>
        </p:blipFill>
        <p:spPr>
          <a:xfrm>
            <a:off x="3847860" y="3125593"/>
            <a:ext cx="1650860" cy="1288476"/>
          </a:xfrm>
          <a:prstGeom prst="rect">
            <a:avLst/>
          </a:prstGeom>
        </p:spPr>
      </p:pic>
      <p:sp>
        <p:nvSpPr>
          <p:cNvPr id="16" name="Ellipse 15"/>
          <p:cNvSpPr/>
          <p:nvPr/>
        </p:nvSpPr>
        <p:spPr>
          <a:xfrm>
            <a:off x="626282" y="2724160"/>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3561329"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6526413" y="2724160"/>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9473058"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20543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503712" y="908720"/>
            <a:ext cx="2537874" cy="5170646"/>
          </a:xfrm>
          <a:prstGeom prst="rect">
            <a:avLst/>
          </a:prstGeom>
          <a:noFill/>
        </p:spPr>
        <p:txBody>
          <a:bodyPr wrap="none" rtlCol="0">
            <a:spAutoFit/>
          </a:bodyPr>
          <a:lstStyle/>
          <a:p>
            <a:r>
              <a:rPr lang="de-DE" sz="33000" dirty="0">
                <a:solidFill>
                  <a:srgbClr val="637F13">
                    <a:alpha val="50000"/>
                  </a:srgbClr>
                </a:solidFill>
              </a:rPr>
              <a:t>?</a:t>
            </a:r>
          </a:p>
        </p:txBody>
      </p:sp>
      <p:sp>
        <p:nvSpPr>
          <p:cNvPr id="9" name="Textfeld 8"/>
          <p:cNvSpPr txBox="1"/>
          <p:nvPr/>
        </p:nvSpPr>
        <p:spPr>
          <a:xfrm>
            <a:off x="6456040"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Fragen/Erfahrungen</a:t>
            </a:r>
          </a:p>
        </p:txBody>
      </p:sp>
      <p:sp>
        <p:nvSpPr>
          <p:cNvPr id="4" name="Titel 3"/>
          <p:cNvSpPr>
            <a:spLocks noGrp="1"/>
          </p:cNvSpPr>
          <p:nvPr>
            <p:ph type="title"/>
          </p:nvPr>
        </p:nvSpPr>
        <p:spPr>
          <a:xfrm>
            <a:off x="143339" y="200014"/>
            <a:ext cx="8572108" cy="360040"/>
          </a:xfrm>
        </p:spPr>
        <p:txBody>
          <a:bodyPr/>
          <a:lstStyle/>
          <a:p>
            <a:r>
              <a:rPr lang="de-DE" dirty="0"/>
              <a:t>PROMOTIONSWEGE</a:t>
            </a:r>
          </a:p>
        </p:txBody>
      </p:sp>
      <p:sp>
        <p:nvSpPr>
          <p:cNvPr id="5" name="Foliennummernplatzhalter 4"/>
          <p:cNvSpPr>
            <a:spLocks noGrp="1"/>
          </p:cNvSpPr>
          <p:nvPr>
            <p:ph type="sldNum" sz="quarter" idx="4"/>
          </p:nvPr>
        </p:nvSpPr>
        <p:spPr/>
        <p:txBody>
          <a:bodyPr/>
          <a:lstStyle/>
          <a:p>
            <a:fld id="{D913B18B-D139-4864-AE91-16ECF2125E47}" type="slidenum">
              <a:rPr lang="de-DE" smtClean="0"/>
              <a:pPr/>
              <a:t>15</a:t>
            </a:fld>
            <a:endParaRPr lang="de-DE" dirty="0"/>
          </a:p>
        </p:txBody>
      </p:sp>
      <p:sp>
        <p:nvSpPr>
          <p:cNvPr id="7" name="Rechteck 6"/>
          <p:cNvSpPr/>
          <p:nvPr/>
        </p:nvSpPr>
        <p:spPr>
          <a:xfrm>
            <a:off x="3135895" y="3170292"/>
            <a:ext cx="5920210" cy="461665"/>
          </a:xfrm>
          <a:prstGeom prst="rect">
            <a:avLst/>
          </a:prstGeom>
        </p:spPr>
        <p:txBody>
          <a:bodyPr wrap="none">
            <a:spAutoFit/>
          </a:bodyPr>
          <a:lstStyle/>
          <a:p>
            <a:r>
              <a:rPr lang="de-DE" sz="2400" kern="0" dirty="0"/>
              <a:t>Welche Fragen oder Erfahrungen gibt es?</a:t>
            </a:r>
          </a:p>
        </p:txBody>
      </p:sp>
      <p:sp>
        <p:nvSpPr>
          <p:cNvPr id="11" name="Abgerundetes Rechteck 10"/>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5924295" y="1658124"/>
            <a:ext cx="869149" cy="1569660"/>
          </a:xfrm>
          <a:prstGeom prst="rect">
            <a:avLst/>
          </a:prstGeom>
        </p:spPr>
        <p:txBody>
          <a:bodyPr wrap="none">
            <a:spAutoFit/>
          </a:bodyPr>
          <a:lstStyle/>
          <a:p>
            <a:r>
              <a:rPr lang="de-DE" sz="9600" dirty="0">
                <a:solidFill>
                  <a:srgbClr val="637F13">
                    <a:alpha val="50000"/>
                  </a:srgbClr>
                </a:solidFill>
              </a:rPr>
              <a:t>?</a:t>
            </a:r>
          </a:p>
        </p:txBody>
      </p:sp>
    </p:spTree>
    <p:extLst>
      <p:ext uri="{BB962C8B-B14F-4D97-AF65-F5344CB8AC3E}">
        <p14:creationId xmlns:p14="http://schemas.microsoft.com/office/powerpoint/2010/main" val="1818029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36612" t="29000" r="23226" b="26900"/>
          <a:stretch/>
        </p:blipFill>
        <p:spPr>
          <a:xfrm>
            <a:off x="9775100" y="3163989"/>
            <a:ext cx="1563915" cy="1287930"/>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41337" t="29000" r="24013" b="42650"/>
          <a:stretch/>
        </p:blipFill>
        <p:spPr>
          <a:xfrm>
            <a:off x="6744072" y="3284984"/>
            <a:ext cx="1692170" cy="1038377"/>
          </a:xfrm>
          <a:prstGeom prst="rect">
            <a:avLst/>
          </a:prstGeom>
        </p:spPr>
      </p:pic>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l="35825" t="30050" r="38975" b="17450"/>
          <a:stretch/>
        </p:blipFill>
        <p:spPr>
          <a:xfrm>
            <a:off x="4071229" y="2948614"/>
            <a:ext cx="1080902" cy="1688910"/>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val="0"/>
              </a:ext>
            </a:extLst>
          </a:blip>
          <a:srcRect l="49213" t="13250" r="27163" b="32150"/>
          <a:stretch/>
        </p:blipFill>
        <p:spPr>
          <a:xfrm>
            <a:off x="1169388" y="2894679"/>
            <a:ext cx="1036604" cy="1796780"/>
          </a:xfrm>
          <a:prstGeom prst="rect">
            <a:avLst/>
          </a:prstGeom>
        </p:spPr>
      </p:pic>
      <p:sp>
        <p:nvSpPr>
          <p:cNvPr id="4" name="Titel 3"/>
          <p:cNvSpPr>
            <a:spLocks noGrp="1"/>
          </p:cNvSpPr>
          <p:nvPr>
            <p:ph type="title"/>
          </p:nvPr>
        </p:nvSpPr>
        <p:spPr>
          <a:xfrm>
            <a:off x="143339" y="200014"/>
            <a:ext cx="8572108" cy="360040"/>
          </a:xfrm>
        </p:spPr>
        <p:txBody>
          <a:bodyPr/>
          <a:lstStyle/>
          <a:p>
            <a:r>
              <a:rPr lang="de-DE" dirty="0"/>
              <a:t>PROMOTIONSWEGE</a:t>
            </a:r>
          </a:p>
        </p:txBody>
      </p:sp>
      <p:sp>
        <p:nvSpPr>
          <p:cNvPr id="5" name="Foliennummernplatzhalter 4"/>
          <p:cNvSpPr>
            <a:spLocks noGrp="1"/>
          </p:cNvSpPr>
          <p:nvPr>
            <p:ph type="sldNum" sz="quarter" idx="4"/>
          </p:nvPr>
        </p:nvSpPr>
        <p:spPr/>
        <p:txBody>
          <a:bodyPr/>
          <a:lstStyle/>
          <a:p>
            <a:fld id="{D913B18B-D139-4864-AE91-16ECF2125E47}" type="slidenum">
              <a:rPr lang="de-DE" smtClean="0"/>
              <a:pPr/>
              <a:t>16</a:t>
            </a:fld>
            <a:endParaRPr lang="de-DE" dirty="0"/>
          </a:p>
        </p:txBody>
      </p:sp>
      <p:sp>
        <p:nvSpPr>
          <p:cNvPr id="12" name="Textfeld 11"/>
          <p:cNvSpPr txBox="1"/>
          <p:nvPr/>
        </p:nvSpPr>
        <p:spPr>
          <a:xfrm>
            <a:off x="540683" y="1654899"/>
            <a:ext cx="2294015" cy="369332"/>
          </a:xfrm>
          <a:prstGeom prst="rect">
            <a:avLst/>
          </a:prstGeom>
          <a:noFill/>
        </p:spPr>
        <p:txBody>
          <a:bodyPr wrap="square" rtlCol="0">
            <a:spAutoFit/>
          </a:bodyPr>
          <a:lstStyle/>
          <a:p>
            <a:pPr algn="ctr"/>
            <a:r>
              <a:rPr lang="de-DE" dirty="0" smtClean="0"/>
              <a:t>Themenfindung</a:t>
            </a:r>
            <a:endParaRPr lang="de-DE" dirty="0"/>
          </a:p>
        </p:txBody>
      </p:sp>
      <p:sp>
        <p:nvSpPr>
          <p:cNvPr id="13" name="Textfeld 12"/>
          <p:cNvSpPr txBox="1"/>
          <p:nvPr/>
        </p:nvSpPr>
        <p:spPr>
          <a:xfrm>
            <a:off x="2973489" y="1654899"/>
            <a:ext cx="3276383" cy="369332"/>
          </a:xfrm>
          <a:prstGeom prst="rect">
            <a:avLst/>
          </a:prstGeom>
          <a:noFill/>
        </p:spPr>
        <p:txBody>
          <a:bodyPr wrap="square" rtlCol="0">
            <a:spAutoFit/>
          </a:bodyPr>
          <a:lstStyle/>
          <a:p>
            <a:pPr algn="ctr"/>
            <a:r>
              <a:rPr lang="de-DE" dirty="0" smtClean="0"/>
              <a:t>Betreuung</a:t>
            </a:r>
            <a:endParaRPr lang="de-DE" dirty="0"/>
          </a:p>
        </p:txBody>
      </p:sp>
      <p:sp>
        <p:nvSpPr>
          <p:cNvPr id="14" name="Textfeld 13"/>
          <p:cNvSpPr txBox="1"/>
          <p:nvPr/>
        </p:nvSpPr>
        <p:spPr>
          <a:xfrm>
            <a:off x="6352246" y="1654899"/>
            <a:ext cx="2412268" cy="369332"/>
          </a:xfrm>
          <a:prstGeom prst="rect">
            <a:avLst/>
          </a:prstGeom>
          <a:noFill/>
        </p:spPr>
        <p:txBody>
          <a:bodyPr wrap="square" rtlCol="0">
            <a:spAutoFit/>
          </a:bodyPr>
          <a:lstStyle/>
          <a:p>
            <a:pPr algn="ctr"/>
            <a:r>
              <a:rPr lang="de-DE" dirty="0" smtClean="0"/>
              <a:t>Ablauf</a:t>
            </a:r>
            <a:endParaRPr lang="de-DE" dirty="0"/>
          </a:p>
        </p:txBody>
      </p:sp>
      <p:sp>
        <p:nvSpPr>
          <p:cNvPr id="15" name="Textfeld 14"/>
          <p:cNvSpPr txBox="1"/>
          <p:nvPr/>
        </p:nvSpPr>
        <p:spPr>
          <a:xfrm>
            <a:off x="9336360" y="1654899"/>
            <a:ext cx="2352349" cy="369332"/>
          </a:xfrm>
          <a:prstGeom prst="rect">
            <a:avLst/>
          </a:prstGeom>
          <a:noFill/>
        </p:spPr>
        <p:txBody>
          <a:bodyPr wrap="square" rtlCol="0">
            <a:spAutoFit/>
          </a:bodyPr>
          <a:lstStyle/>
          <a:p>
            <a:pPr algn="ctr"/>
            <a:r>
              <a:rPr lang="de-DE" dirty="0" smtClean="0"/>
              <a:t>Phasen</a:t>
            </a:r>
            <a:endParaRPr lang="de-DE" dirty="0"/>
          </a:p>
        </p:txBody>
      </p:sp>
      <p:sp>
        <p:nvSpPr>
          <p:cNvPr id="16" name="Ellipse 15"/>
          <p:cNvSpPr/>
          <p:nvPr/>
        </p:nvSpPr>
        <p:spPr>
          <a:xfrm>
            <a:off x="626282" y="2724160"/>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3561329"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6526413" y="2724160"/>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9473058" y="2747398"/>
            <a:ext cx="2122816" cy="2091342"/>
          </a:xfrm>
          <a:prstGeom prst="ellipse">
            <a:avLst/>
          </a:prstGeom>
          <a:noFill/>
          <a:ln w="1206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1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r>
              <a:rPr lang="de-DE" dirty="0"/>
              <a:t>Überblick über die Phasen</a:t>
            </a:r>
          </a:p>
        </p:txBody>
      </p:sp>
      <p:sp>
        <p:nvSpPr>
          <p:cNvPr id="4" name="Foliennummernplatzhalter 3"/>
          <p:cNvSpPr>
            <a:spLocks noGrp="1"/>
          </p:cNvSpPr>
          <p:nvPr>
            <p:ph type="sldNum" sz="quarter" idx="4"/>
          </p:nvPr>
        </p:nvSpPr>
        <p:spPr/>
        <p:txBody>
          <a:bodyPr/>
          <a:lstStyle/>
          <a:p>
            <a:fld id="{D913B18B-D139-4864-AE91-16ECF2125E47}" type="slidenum">
              <a:rPr lang="de-DE" smtClean="0"/>
              <a:pPr/>
              <a:t>17</a:t>
            </a:fld>
            <a:endParaRPr lang="de-DE" dirty="0"/>
          </a:p>
        </p:txBody>
      </p:sp>
      <p:sp>
        <p:nvSpPr>
          <p:cNvPr id="5" name="Titel 4"/>
          <p:cNvSpPr>
            <a:spLocks noGrp="1"/>
          </p:cNvSpPr>
          <p:nvPr>
            <p:ph type="title"/>
          </p:nvPr>
        </p:nvSpPr>
        <p:spPr/>
        <p:txBody>
          <a:bodyPr/>
          <a:lstStyle/>
          <a:p>
            <a:r>
              <a:rPr lang="de-DE" dirty="0"/>
              <a:t>PHASEN EINER PROMOTION</a:t>
            </a:r>
          </a:p>
        </p:txBody>
      </p:sp>
      <p:graphicFrame>
        <p:nvGraphicFramePr>
          <p:cNvPr id="7" name="Diagramm 6"/>
          <p:cNvGraphicFramePr/>
          <p:nvPr>
            <p:extLst>
              <p:ext uri="{D42A27DB-BD31-4B8C-83A1-F6EECF244321}">
                <p14:modId xmlns:p14="http://schemas.microsoft.com/office/powerpoint/2010/main" val="4033233059"/>
              </p:ext>
            </p:extLst>
          </p:nvPr>
        </p:nvGraphicFramePr>
        <p:xfrm>
          <a:off x="299356" y="1055595"/>
          <a:ext cx="11593288" cy="5308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10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BESONDERE PROMOTIONSUMSTÄNDE</a:t>
            </a:r>
          </a:p>
        </p:txBody>
      </p:sp>
      <p:sp>
        <p:nvSpPr>
          <p:cNvPr id="5" name="Foliennummernplatzhalter 4"/>
          <p:cNvSpPr>
            <a:spLocks noGrp="1"/>
          </p:cNvSpPr>
          <p:nvPr>
            <p:ph type="sldNum" sz="quarter" idx="4"/>
          </p:nvPr>
        </p:nvSpPr>
        <p:spPr/>
        <p:txBody>
          <a:bodyPr/>
          <a:lstStyle/>
          <a:p>
            <a:fld id="{D913B18B-D139-4864-AE91-16ECF2125E47}" type="slidenum">
              <a:rPr lang="de-DE" smtClean="0"/>
              <a:pPr/>
              <a:t>18</a:t>
            </a:fld>
            <a:endParaRPr lang="de-DE" dirty="0"/>
          </a:p>
        </p:txBody>
      </p:sp>
      <p:sp>
        <p:nvSpPr>
          <p:cNvPr id="2" name="Abgerundetes Rechteck 1"/>
          <p:cNvSpPr>
            <a:spLocks noChangeAspect="1"/>
          </p:cNvSpPr>
          <p:nvPr/>
        </p:nvSpPr>
        <p:spPr>
          <a:xfrm>
            <a:off x="864653" y="1030778"/>
            <a:ext cx="3650400" cy="2340000"/>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Abgerundetes Rechteck 20"/>
          <p:cNvSpPr>
            <a:spLocks noChangeAspect="1"/>
          </p:cNvSpPr>
          <p:nvPr/>
        </p:nvSpPr>
        <p:spPr>
          <a:xfrm>
            <a:off x="6888287" y="3645024"/>
            <a:ext cx="3650400" cy="2340000"/>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a:spLocks noChangeAspect="1"/>
          </p:cNvSpPr>
          <p:nvPr/>
        </p:nvSpPr>
        <p:spPr>
          <a:xfrm>
            <a:off x="864653" y="3645024"/>
            <a:ext cx="3650400" cy="2340000"/>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Abgerundetes Rechteck 23"/>
          <p:cNvSpPr>
            <a:spLocks noChangeAspect="1"/>
          </p:cNvSpPr>
          <p:nvPr/>
        </p:nvSpPr>
        <p:spPr>
          <a:xfrm>
            <a:off x="6888287" y="1030778"/>
            <a:ext cx="3650400" cy="2340000"/>
          </a:xfrm>
          <a:prstGeom prst="roundRect">
            <a:avLst/>
          </a:prstGeom>
          <a:solidFill>
            <a:srgbClr val="D3D3D1"/>
          </a:solidFill>
          <a:ln>
            <a:solidFill>
              <a:srgbClr val="9C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514691" y="2000723"/>
            <a:ext cx="2350323" cy="400110"/>
          </a:xfrm>
          <a:prstGeom prst="rect">
            <a:avLst/>
          </a:prstGeom>
        </p:spPr>
        <p:txBody>
          <a:bodyPr wrap="none">
            <a:spAutoFit/>
          </a:bodyPr>
          <a:lstStyle/>
          <a:p>
            <a:r>
              <a:rPr lang="de-DE" sz="2000" dirty="0"/>
              <a:t>Promotion mit Kind</a:t>
            </a:r>
          </a:p>
        </p:txBody>
      </p:sp>
      <p:sp>
        <p:nvSpPr>
          <p:cNvPr id="6" name="Rechteck 5"/>
          <p:cNvSpPr/>
          <p:nvPr/>
        </p:nvSpPr>
        <p:spPr>
          <a:xfrm>
            <a:off x="6996510" y="2000723"/>
            <a:ext cx="3433953" cy="400110"/>
          </a:xfrm>
          <a:prstGeom prst="rect">
            <a:avLst/>
          </a:prstGeom>
        </p:spPr>
        <p:txBody>
          <a:bodyPr wrap="none">
            <a:spAutoFit/>
          </a:bodyPr>
          <a:lstStyle/>
          <a:p>
            <a:r>
              <a:rPr lang="de-DE" sz="2000" dirty="0"/>
              <a:t>Promotion mit FH-Abschluss</a:t>
            </a:r>
          </a:p>
        </p:txBody>
      </p:sp>
      <p:sp>
        <p:nvSpPr>
          <p:cNvPr id="11" name="Rechteck 10"/>
          <p:cNvSpPr/>
          <p:nvPr/>
        </p:nvSpPr>
        <p:spPr>
          <a:xfrm>
            <a:off x="1044209" y="4614969"/>
            <a:ext cx="3291286" cy="400110"/>
          </a:xfrm>
          <a:prstGeom prst="rect">
            <a:avLst/>
          </a:prstGeom>
        </p:spPr>
        <p:txBody>
          <a:bodyPr wrap="none">
            <a:spAutoFit/>
          </a:bodyPr>
          <a:lstStyle/>
          <a:p>
            <a:r>
              <a:rPr lang="de-DE" sz="2000" dirty="0"/>
              <a:t>Promotion mit Behinderung</a:t>
            </a:r>
          </a:p>
        </p:txBody>
      </p:sp>
      <p:sp>
        <p:nvSpPr>
          <p:cNvPr id="16" name="Rechteck 15"/>
          <p:cNvSpPr/>
          <p:nvPr/>
        </p:nvSpPr>
        <p:spPr>
          <a:xfrm>
            <a:off x="6939604" y="4461081"/>
            <a:ext cx="3547766" cy="707886"/>
          </a:xfrm>
          <a:prstGeom prst="rect">
            <a:avLst/>
          </a:prstGeom>
        </p:spPr>
        <p:txBody>
          <a:bodyPr wrap="none">
            <a:spAutoFit/>
          </a:bodyPr>
          <a:lstStyle/>
          <a:p>
            <a:pPr algn="ctr"/>
            <a:r>
              <a:rPr lang="de-DE" sz="2000" dirty="0"/>
              <a:t>Promotion mit ausländischem</a:t>
            </a:r>
          </a:p>
          <a:p>
            <a:pPr algn="ctr"/>
            <a:r>
              <a:rPr lang="de-DE" sz="2000" dirty="0"/>
              <a:t>Studienabschluss</a:t>
            </a:r>
          </a:p>
        </p:txBody>
      </p:sp>
    </p:spTree>
    <p:extLst>
      <p:ext uri="{BB962C8B-B14F-4D97-AF65-F5344CB8AC3E}">
        <p14:creationId xmlns:p14="http://schemas.microsoft.com/office/powerpoint/2010/main" val="266518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6456040" y="2276873"/>
            <a:ext cx="1611339" cy="3170099"/>
          </a:xfrm>
          <a:prstGeom prst="rect">
            <a:avLst/>
          </a:prstGeom>
          <a:noFill/>
        </p:spPr>
        <p:txBody>
          <a:bodyPr wrap="none" rtlCol="0">
            <a:spAutoFit/>
          </a:bodyPr>
          <a:lstStyle/>
          <a:p>
            <a:r>
              <a:rPr lang="de-DE" sz="20000" dirty="0">
                <a:solidFill>
                  <a:srgbClr val="637F13">
                    <a:alpha val="50000"/>
                  </a:srgbClr>
                </a:solidFill>
              </a:rPr>
              <a:t>?</a:t>
            </a:r>
          </a:p>
        </p:txBody>
      </p:sp>
      <p:sp>
        <p:nvSpPr>
          <p:cNvPr id="8" name="Textfeld 7"/>
          <p:cNvSpPr txBox="1"/>
          <p:nvPr/>
        </p:nvSpPr>
        <p:spPr>
          <a:xfrm>
            <a:off x="3783059" y="908720"/>
            <a:ext cx="2537874" cy="5170646"/>
          </a:xfrm>
          <a:prstGeom prst="rect">
            <a:avLst/>
          </a:prstGeom>
          <a:noFill/>
        </p:spPr>
        <p:txBody>
          <a:bodyPr wrap="none" rtlCol="0">
            <a:spAutoFit/>
          </a:bodyPr>
          <a:lstStyle/>
          <a:p>
            <a:r>
              <a:rPr lang="de-DE" sz="33000" dirty="0">
                <a:solidFill>
                  <a:srgbClr val="637F13">
                    <a:alpha val="50000"/>
                  </a:srgbClr>
                </a:solidFill>
              </a:rPr>
              <a:t>?</a:t>
            </a:r>
          </a:p>
        </p:txBody>
      </p:sp>
      <p:sp>
        <p:nvSpPr>
          <p:cNvPr id="3" name="Textplatzhalter 2"/>
          <p:cNvSpPr>
            <a:spLocks noGrp="1"/>
          </p:cNvSpPr>
          <p:nvPr>
            <p:ph type="body" sz="quarter" idx="10"/>
          </p:nvPr>
        </p:nvSpPr>
        <p:spPr/>
        <p:txBody>
          <a:bodyPr/>
          <a:lstStyle/>
          <a:p>
            <a:r>
              <a:rPr lang="de-DE" dirty="0"/>
              <a:t>Feedback</a:t>
            </a:r>
          </a:p>
        </p:txBody>
      </p:sp>
      <p:sp>
        <p:nvSpPr>
          <p:cNvPr id="4" name="Titel 3"/>
          <p:cNvSpPr>
            <a:spLocks noGrp="1"/>
          </p:cNvSpPr>
          <p:nvPr>
            <p:ph type="title"/>
          </p:nvPr>
        </p:nvSpPr>
        <p:spPr>
          <a:xfrm>
            <a:off x="143339" y="200014"/>
            <a:ext cx="8572108" cy="360040"/>
          </a:xfrm>
        </p:spPr>
        <p:txBody>
          <a:bodyPr/>
          <a:lstStyle/>
          <a:p>
            <a:r>
              <a:rPr lang="de-DE" dirty="0"/>
              <a:t>ABSCHLUSS</a:t>
            </a:r>
          </a:p>
        </p:txBody>
      </p:sp>
      <p:sp>
        <p:nvSpPr>
          <p:cNvPr id="5" name="Foliennummernplatzhalter 4"/>
          <p:cNvSpPr>
            <a:spLocks noGrp="1"/>
          </p:cNvSpPr>
          <p:nvPr>
            <p:ph type="sldNum" sz="quarter" idx="4"/>
          </p:nvPr>
        </p:nvSpPr>
        <p:spPr/>
        <p:txBody>
          <a:bodyPr/>
          <a:lstStyle/>
          <a:p>
            <a:fld id="{D913B18B-D139-4864-AE91-16ECF2125E47}" type="slidenum">
              <a:rPr lang="de-DE" smtClean="0"/>
              <a:pPr/>
              <a:t>19</a:t>
            </a:fld>
            <a:endParaRPr lang="de-DE" dirty="0"/>
          </a:p>
        </p:txBody>
      </p:sp>
      <p:sp>
        <p:nvSpPr>
          <p:cNvPr id="12" name="Rechteck 11"/>
          <p:cNvSpPr/>
          <p:nvPr/>
        </p:nvSpPr>
        <p:spPr>
          <a:xfrm>
            <a:off x="5299127" y="3255367"/>
            <a:ext cx="1537600" cy="461665"/>
          </a:xfrm>
          <a:prstGeom prst="rect">
            <a:avLst/>
          </a:prstGeom>
        </p:spPr>
        <p:txBody>
          <a:bodyPr wrap="none">
            <a:spAutoFit/>
          </a:bodyPr>
          <a:lstStyle/>
          <a:p>
            <a:pPr algn="ctr"/>
            <a:r>
              <a:rPr lang="de-DE" sz="2400" kern="0" dirty="0"/>
              <a:t>Feedback</a:t>
            </a:r>
          </a:p>
        </p:txBody>
      </p:sp>
      <p:sp>
        <p:nvSpPr>
          <p:cNvPr id="13" name="Abgerundetes Rechteck 12"/>
          <p:cNvSpPr/>
          <p:nvPr/>
        </p:nvSpPr>
        <p:spPr>
          <a:xfrm>
            <a:off x="335360" y="1484783"/>
            <a:ext cx="11352584" cy="4248473"/>
          </a:xfrm>
          <a:prstGeom prst="roundRect">
            <a:avLst/>
          </a:prstGeom>
          <a:noFill/>
          <a:ln w="139700">
            <a:solidFill>
              <a:srgbClr val="637F13">
                <a:alpha val="4392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924295" y="1658124"/>
            <a:ext cx="869149" cy="1569660"/>
          </a:xfrm>
          <a:prstGeom prst="rect">
            <a:avLst/>
          </a:prstGeom>
        </p:spPr>
        <p:txBody>
          <a:bodyPr wrap="none">
            <a:spAutoFit/>
          </a:bodyPr>
          <a:lstStyle/>
          <a:p>
            <a:r>
              <a:rPr lang="de-DE" sz="9600" dirty="0">
                <a:solidFill>
                  <a:srgbClr val="637F13">
                    <a:alpha val="50000"/>
                  </a:srgbClr>
                </a:solidFill>
              </a:rPr>
              <a:t>?</a:t>
            </a:r>
          </a:p>
        </p:txBody>
      </p:sp>
    </p:spTree>
    <p:extLst>
      <p:ext uri="{BB962C8B-B14F-4D97-AF65-F5344CB8AC3E}">
        <p14:creationId xmlns:p14="http://schemas.microsoft.com/office/powerpoint/2010/main" val="236500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500" y="2860360"/>
            <a:ext cx="2660480" cy="429232"/>
          </a:xfrm>
          <a:prstGeom prst="rect">
            <a:avLst/>
          </a:prstGeom>
        </p:spPr>
      </p:pic>
      <p:pic>
        <p:nvPicPr>
          <p:cNvPr id="9" name="Grafik 8"/>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03550" y="3868472"/>
            <a:ext cx="2015255" cy="385646"/>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82" y="5079464"/>
            <a:ext cx="1734096" cy="1229856"/>
          </a:xfrm>
          <a:prstGeom prst="rect">
            <a:avLst/>
          </a:prstGeom>
        </p:spPr>
      </p:pic>
      <p:pic>
        <p:nvPicPr>
          <p:cNvPr id="3" name="Grafik 2"/>
          <p:cNvPicPr>
            <a:picLocks noChangeAspect="1"/>
          </p:cNvPicPr>
          <p:nvPr/>
        </p:nvPicPr>
        <p:blipFill rotWithShape="1">
          <a:blip r:embed="rId6" cstate="print">
            <a:extLst>
              <a:ext uri="{28A0092B-C50C-407E-A947-70E740481C1C}">
                <a14:useLocalDpi xmlns:a14="http://schemas.microsoft.com/office/drawing/2010/main" val="0"/>
              </a:ext>
            </a:extLst>
          </a:blip>
          <a:srcRect l="29385" t="17120" r="1828" b="22575"/>
          <a:stretch/>
        </p:blipFill>
        <p:spPr>
          <a:xfrm>
            <a:off x="1487488" y="1814530"/>
            <a:ext cx="2016224" cy="583026"/>
          </a:xfrm>
          <a:prstGeom prst="rect">
            <a:avLst/>
          </a:prstGeom>
        </p:spPr>
      </p:pic>
      <p:pic>
        <p:nvPicPr>
          <p:cNvPr id="14" name="Grafik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7391" y="1089536"/>
            <a:ext cx="6173185" cy="5075768"/>
          </a:xfrm>
          <a:prstGeom prst="rect">
            <a:avLst/>
          </a:prstGeom>
        </p:spPr>
      </p:pic>
      <p:pic>
        <p:nvPicPr>
          <p:cNvPr id="11" name="Picture 2" descr="http://pt-ad.pt-dlr.de/_img/common/PT-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1898" y="5178964"/>
            <a:ext cx="1628459" cy="8142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platzhalter 2"/>
          <p:cNvSpPr>
            <a:spLocks noGrp="1"/>
          </p:cNvSpPr>
          <p:nvPr>
            <p:ph type="body" sz="quarter" idx="4294967295"/>
          </p:nvPr>
        </p:nvSpPr>
        <p:spPr>
          <a:xfrm>
            <a:off x="1391080" y="680646"/>
            <a:ext cx="7873272" cy="374949"/>
          </a:xfrm>
          <a:prstGeom prst="rect">
            <a:avLst/>
          </a:prstGeom>
        </p:spPr>
        <p:txBody>
          <a:bodyPr>
            <a:noAutofit/>
          </a:bodyPr>
          <a:lstStyle/>
          <a:p>
            <a:pPr marL="0" indent="0">
              <a:buNone/>
            </a:pPr>
            <a:r>
              <a:rPr lang="de-DE" smtClean="0">
                <a:solidFill>
                  <a:schemeClr val="accent1"/>
                </a:solidFill>
              </a:rPr>
              <a:t>ELLI 2 – Exzellentes Lehren und Lernen in den Ingenieurwissenschaften</a:t>
            </a:r>
            <a:endParaRPr lang="de-DE" dirty="0">
              <a:solidFill>
                <a:schemeClr val="accent1"/>
              </a:solidFill>
            </a:endParaRPr>
          </a:p>
        </p:txBody>
      </p:sp>
      <p:sp>
        <p:nvSpPr>
          <p:cNvPr id="15"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KAMINABEND</a:t>
            </a:r>
            <a:endParaRPr lang="de-DE" dirty="0">
              <a:solidFill>
                <a:srgbClr val="4D4D4D"/>
              </a:solidFill>
            </a:endParaRPr>
          </a:p>
        </p:txBody>
      </p:sp>
      <p:pic>
        <p:nvPicPr>
          <p:cNvPr id="16" name="Grafik 15"/>
          <p:cNvPicPr>
            <a:picLocks noChangeAspect="1"/>
          </p:cNvPicPr>
          <p:nvPr/>
        </p:nvPicPr>
        <p:blipFill rotWithShape="1">
          <a:blip r:embed="rId9"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7"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5" name="Abgerundetes Rechteck 4"/>
          <p:cNvSpPr/>
          <p:nvPr/>
        </p:nvSpPr>
        <p:spPr>
          <a:xfrm>
            <a:off x="1115752" y="1744086"/>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1104111" y="2721711"/>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Abgerundetes Rechteck 18"/>
          <p:cNvSpPr/>
          <p:nvPr/>
        </p:nvSpPr>
        <p:spPr>
          <a:xfrm>
            <a:off x="1127393" y="3699336"/>
            <a:ext cx="2813785" cy="716140"/>
          </a:xfrm>
          <a:prstGeom prst="roundRect">
            <a:avLst/>
          </a:prstGeom>
          <a:noFill/>
          <a:ln w="79375">
            <a:solidFill>
              <a:srgbClr val="AFCC49">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Abgerundetes Rechteck 20"/>
          <p:cNvSpPr/>
          <p:nvPr/>
        </p:nvSpPr>
        <p:spPr>
          <a:xfrm>
            <a:off x="2662376" y="5055653"/>
            <a:ext cx="1517780" cy="1210284"/>
          </a:xfrm>
          <a:prstGeom prst="roundRect">
            <a:avLst/>
          </a:prstGeom>
          <a:noFill/>
          <a:ln w="79375">
            <a:solidFill>
              <a:srgbClr val="BDBDBC">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Abgerundetes Rechteck 21"/>
          <p:cNvSpPr/>
          <p:nvPr/>
        </p:nvSpPr>
        <p:spPr>
          <a:xfrm>
            <a:off x="873706" y="5049444"/>
            <a:ext cx="1517780" cy="1210283"/>
          </a:xfrm>
          <a:prstGeom prst="roundRect">
            <a:avLst/>
          </a:prstGeom>
          <a:noFill/>
          <a:ln w="79375">
            <a:solidFill>
              <a:srgbClr val="BDBDBC">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Abgerundetes Rechteck 22"/>
          <p:cNvSpPr/>
          <p:nvPr/>
        </p:nvSpPr>
        <p:spPr>
          <a:xfrm>
            <a:off x="873706" y="1407056"/>
            <a:ext cx="3312368" cy="3386090"/>
          </a:xfrm>
          <a:prstGeom prst="roundRect">
            <a:avLst/>
          </a:prstGeom>
          <a:noFill/>
          <a:ln w="57150" cap="sq">
            <a:solidFill>
              <a:schemeClr val="accent2">
                <a:lumMod val="50000"/>
                <a:alpha val="68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oliennummernplatzhalter 1"/>
          <p:cNvSpPr>
            <a:spLocks noGrp="1"/>
          </p:cNvSpPr>
          <p:nvPr>
            <p:ph type="sldNum" sz="quarter" idx="4"/>
          </p:nvPr>
        </p:nvSpPr>
        <p:spPr>
          <a:xfrm>
            <a:off x="145696" y="6502743"/>
            <a:ext cx="973899" cy="216000"/>
          </a:xfrm>
        </p:spPr>
        <p:txBody>
          <a:bodyPr/>
          <a:lstStyle/>
          <a:p>
            <a:fld id="{D913B18B-D139-4864-AE91-16ECF2125E47}" type="slidenum">
              <a:rPr lang="de-DE" smtClean="0"/>
              <a:pPr/>
              <a:t>2</a:t>
            </a:fld>
            <a:endParaRPr lang="de-DE" dirty="0"/>
          </a:p>
        </p:txBody>
      </p:sp>
    </p:spTree>
    <p:extLst>
      <p:ext uri="{BB962C8B-B14F-4D97-AF65-F5344CB8AC3E}">
        <p14:creationId xmlns:p14="http://schemas.microsoft.com/office/powerpoint/2010/main" val="2866276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17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3339" y="200014"/>
            <a:ext cx="8572108" cy="360040"/>
          </a:xfrm>
        </p:spPr>
        <p:txBody>
          <a:bodyPr/>
          <a:lstStyle/>
          <a:p>
            <a:r>
              <a:rPr lang="de-DE" dirty="0"/>
              <a:t>LINKS</a:t>
            </a:r>
          </a:p>
        </p:txBody>
      </p:sp>
      <p:sp>
        <p:nvSpPr>
          <p:cNvPr id="5" name="Inhaltsplatzhalter 4"/>
          <p:cNvSpPr>
            <a:spLocks noGrp="1"/>
          </p:cNvSpPr>
          <p:nvPr>
            <p:ph idx="1"/>
          </p:nvPr>
        </p:nvSpPr>
        <p:spPr>
          <a:xfrm>
            <a:off x="143339" y="692696"/>
            <a:ext cx="11905323" cy="4824537"/>
          </a:xfrm>
        </p:spPr>
        <p:txBody>
          <a:bodyPr>
            <a:noAutofit/>
          </a:bodyPr>
          <a:lstStyle/>
          <a:p>
            <a:pPr marL="0" indent="0">
              <a:buNone/>
            </a:pPr>
            <a:r>
              <a:rPr lang="de-DE" sz="1600" dirty="0"/>
              <a:t>Weiterführende Informationen zu:</a:t>
            </a:r>
          </a:p>
          <a:p>
            <a:r>
              <a:rPr lang="de-DE" sz="1600" dirty="0"/>
              <a:t>Stellenangebote an der RWTH Aachen: </a:t>
            </a:r>
            <a:r>
              <a:rPr lang="de-DE" sz="1600" dirty="0">
                <a:hlinkClick r:id="rId3"/>
              </a:rPr>
              <a:t>https://www.rwth-aachen.de/cms/root/Die_RWTH/Jobs_Ausbildung/~buym/Jobboerse</a:t>
            </a:r>
            <a:r>
              <a:rPr lang="de-DE" sz="1600" dirty="0" smtClean="0">
                <a:hlinkClick r:id="rId3"/>
              </a:rPr>
              <a:t>/</a:t>
            </a:r>
            <a:endParaRPr lang="de-DE" sz="1600" dirty="0" smtClean="0"/>
          </a:p>
          <a:p>
            <a:r>
              <a:rPr lang="de-DE" sz="1600" dirty="0"/>
              <a:t>P</a:t>
            </a:r>
            <a:r>
              <a:rPr lang="de-DE" sz="1600" dirty="0" smtClean="0"/>
              <a:t>romotionsstellen an der RWTH Aachen: </a:t>
            </a:r>
            <a:r>
              <a:rPr lang="de-DE" sz="1600" dirty="0">
                <a:solidFill>
                  <a:srgbClr val="C00000"/>
                </a:solidFill>
                <a:hlinkClick r:id="rId4"/>
              </a:rPr>
              <a:t>https://www.rwth-aachen.de/cms/root/Die-RWTH/Arbeiten-an-der-RWTH/~buym/Jobboerse/?search=&amp;aaaaaaaaaaaaanr=Wissenschaftliches+Personal&amp;aaaaaaaaaaaaans=&amp;aaaaaaaaaaaaanv</a:t>
            </a:r>
            <a:r>
              <a:rPr lang="de-DE" sz="1600" dirty="0" smtClean="0">
                <a:solidFill>
                  <a:srgbClr val="C00000"/>
                </a:solidFill>
                <a:hlinkClick r:id="rId4"/>
              </a:rPr>
              <a:t>=</a:t>
            </a:r>
            <a:r>
              <a:rPr lang="de-DE" sz="1600" dirty="0" smtClean="0">
                <a:solidFill>
                  <a:srgbClr val="C00000"/>
                </a:solidFill>
              </a:rPr>
              <a:t> </a:t>
            </a:r>
            <a:endParaRPr lang="de-DE" sz="1600" dirty="0">
              <a:solidFill>
                <a:srgbClr val="C00000"/>
              </a:solidFill>
            </a:endParaRPr>
          </a:p>
          <a:p>
            <a:r>
              <a:rPr lang="de-DE" sz="1600" dirty="0"/>
              <a:t>strukturierte Promotionsprogramme der RWTH Aachen: </a:t>
            </a:r>
            <a:r>
              <a:rPr lang="de-DE" sz="1600" dirty="0">
                <a:hlinkClick r:id="rId5"/>
              </a:rPr>
              <a:t>http://www.rwth-aachen.de/cms/root/Forschung/Projekte/~ohl/Graduiertenschulen-und-kollegs/</a:t>
            </a:r>
            <a:endParaRPr lang="de-DE" sz="1600" dirty="0"/>
          </a:p>
          <a:p>
            <a:r>
              <a:rPr lang="de-DE" sz="1600" dirty="0"/>
              <a:t>Stipendien der RWTH Aachen: </a:t>
            </a:r>
            <a:r>
              <a:rPr lang="de-DE" sz="1600" dirty="0">
                <a:hlinkClick r:id="rId6"/>
              </a:rPr>
              <a:t>http://www.rwth-aachen.de/go/id/bgzk/RWTH_Graduiertenfoerderung/</a:t>
            </a:r>
            <a:endParaRPr lang="de-DE" sz="1600" dirty="0"/>
          </a:p>
          <a:p>
            <a:r>
              <a:rPr lang="de-DE" sz="1600" dirty="0"/>
              <a:t>Begabtenförderungswerke des BMBF: </a:t>
            </a:r>
            <a:r>
              <a:rPr lang="de-DE" sz="1600" dirty="0">
                <a:hlinkClick r:id="rId7"/>
              </a:rPr>
              <a:t>http://www.stipendiumplus.de/startseite.html</a:t>
            </a:r>
            <a:endParaRPr lang="de-DE" sz="1600" dirty="0"/>
          </a:p>
          <a:p>
            <a:endParaRPr lang="de-DE" sz="1600" dirty="0"/>
          </a:p>
          <a:p>
            <a:pPr marL="0" indent="0">
              <a:buNone/>
            </a:pPr>
            <a:r>
              <a:rPr lang="de-DE" sz="1600" dirty="0"/>
              <a:t>Weitere Informationen zur Promotion und dem Drumherum: </a:t>
            </a:r>
          </a:p>
          <a:p>
            <a:r>
              <a:rPr lang="de-DE" sz="1600" dirty="0">
                <a:hlinkClick r:id="rId8"/>
              </a:rPr>
              <a:t>https://</a:t>
            </a:r>
            <a:r>
              <a:rPr lang="de-DE" sz="1600" dirty="0" smtClean="0">
                <a:hlinkClick r:id="rId8"/>
              </a:rPr>
              <a:t>www.academics.de/ratgeber/finanzierung-promotion</a:t>
            </a:r>
            <a:endParaRPr lang="de-DE" sz="1600" dirty="0" smtClean="0"/>
          </a:p>
          <a:p>
            <a:r>
              <a:rPr lang="de-DE" sz="1600" dirty="0" smtClean="0">
                <a:hlinkClick r:id="rId9"/>
              </a:rPr>
              <a:t>https</a:t>
            </a:r>
            <a:r>
              <a:rPr lang="de-DE" sz="1600" dirty="0">
                <a:hlinkClick r:id="rId9"/>
              </a:rPr>
              <a:t>://www.stipendienlotse.de/</a:t>
            </a:r>
            <a:endParaRPr lang="de-DE" sz="1600" dirty="0"/>
          </a:p>
          <a:p>
            <a:r>
              <a:rPr lang="de-DE" sz="1600" dirty="0">
                <a:hlinkClick r:id="rId10"/>
              </a:rPr>
              <a:t>http://www.elfi.info/index.php</a:t>
            </a:r>
            <a:r>
              <a:rPr lang="de-DE" sz="1600" dirty="0"/>
              <a:t> (aus dem RWTH Netz)</a:t>
            </a:r>
          </a:p>
          <a:p>
            <a:r>
              <a:rPr lang="de-DE" sz="1600" dirty="0">
                <a:hlinkClick r:id="rId11"/>
              </a:rPr>
              <a:t>https://www.daad.de/de/</a:t>
            </a:r>
            <a:endParaRPr lang="de-DE" sz="1600" dirty="0"/>
          </a:p>
          <a:p>
            <a:r>
              <a:rPr lang="de-DE" sz="1600" dirty="0">
                <a:hlinkClick r:id="rId12"/>
              </a:rPr>
              <a:t>https://www.euraxess.de/funding/search</a:t>
            </a:r>
            <a:endParaRPr lang="de-DE" sz="1600" dirty="0"/>
          </a:p>
          <a:p>
            <a:r>
              <a:rPr lang="de-DE" sz="1600" dirty="0">
                <a:hlinkClick r:id="rId13"/>
              </a:rPr>
              <a:t>http://www.rwth-aachen.de/go/id/ehg/Stipendien_Foerderung/</a:t>
            </a:r>
            <a:endParaRPr lang="de-DE" sz="1600" dirty="0"/>
          </a:p>
          <a:p>
            <a:pPr marL="0" indent="0">
              <a:buNone/>
            </a:pPr>
            <a:endParaRPr lang="de-DE" sz="1250" dirty="0"/>
          </a:p>
        </p:txBody>
      </p:sp>
      <p:sp>
        <p:nvSpPr>
          <p:cNvPr id="2" name="Foliennummernplatzhalter 1"/>
          <p:cNvSpPr>
            <a:spLocks noGrp="1"/>
          </p:cNvSpPr>
          <p:nvPr>
            <p:ph type="sldNum" sz="quarter" idx="4"/>
          </p:nvPr>
        </p:nvSpPr>
        <p:spPr/>
        <p:txBody>
          <a:bodyPr/>
          <a:lstStyle/>
          <a:p>
            <a:fld id="{D913B18B-D139-4864-AE91-16ECF2125E47}" type="slidenum">
              <a:rPr lang="de-DE" smtClean="0"/>
              <a:pPr/>
              <a:t>21</a:t>
            </a:fld>
            <a:endParaRPr lang="de-DE" dirty="0"/>
          </a:p>
        </p:txBody>
      </p:sp>
    </p:spTree>
    <p:extLst>
      <p:ext uri="{BB962C8B-B14F-4D97-AF65-F5344CB8AC3E}">
        <p14:creationId xmlns:p14="http://schemas.microsoft.com/office/powerpoint/2010/main" val="3522662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3339" y="200014"/>
            <a:ext cx="8572108" cy="360040"/>
          </a:xfrm>
        </p:spPr>
        <p:txBody>
          <a:bodyPr/>
          <a:lstStyle/>
          <a:p>
            <a:r>
              <a:rPr lang="de-DE" dirty="0"/>
              <a:t>LITERATUR</a:t>
            </a:r>
          </a:p>
        </p:txBody>
      </p:sp>
      <p:sp>
        <p:nvSpPr>
          <p:cNvPr id="5" name="Inhaltsplatzhalter 4"/>
          <p:cNvSpPr>
            <a:spLocks noGrp="1"/>
          </p:cNvSpPr>
          <p:nvPr>
            <p:ph idx="1"/>
          </p:nvPr>
        </p:nvSpPr>
        <p:spPr>
          <a:xfrm>
            <a:off x="143339" y="692696"/>
            <a:ext cx="11905323" cy="4824537"/>
          </a:xfrm>
        </p:spPr>
        <p:txBody>
          <a:bodyPr>
            <a:noAutofit/>
          </a:bodyPr>
          <a:lstStyle/>
          <a:p>
            <a:r>
              <a:rPr lang="de-DE" sz="1250" dirty="0" err="1"/>
              <a:t>academics</a:t>
            </a:r>
            <a:r>
              <a:rPr lang="de-DE" sz="1250" dirty="0"/>
              <a:t>: Das Einmaleins der Promotion. Die Promotionsfibel 2015</a:t>
            </a:r>
          </a:p>
          <a:p>
            <a:r>
              <a:rPr lang="de-DE" sz="1250" dirty="0" err="1"/>
              <a:t>Bosbach</a:t>
            </a:r>
            <a:r>
              <a:rPr lang="de-DE" sz="1250" dirty="0"/>
              <a:t>, Eva: Promotion in den Geisteswissenschaften: Modelle der Doktorandenausbildung in Deutschland und den USA. Wiesbaden, 2011.</a:t>
            </a:r>
          </a:p>
          <a:p>
            <a:r>
              <a:rPr lang="de-DE" sz="1250" dirty="0"/>
              <a:t>Fisher, </a:t>
            </a:r>
            <a:r>
              <a:rPr lang="de-DE" sz="1250" dirty="0" err="1"/>
              <a:t>Ury</a:t>
            </a:r>
            <a:r>
              <a:rPr lang="de-DE" sz="1250" dirty="0"/>
              <a:t>, Patton: Das Harvard-Konzept. Der Klassiker der Verhandlungstechnik, Frankfurt M., 2009.</a:t>
            </a:r>
          </a:p>
          <a:p>
            <a:r>
              <a:rPr lang="de-DE" sz="1250" dirty="0"/>
              <a:t>Schulz von Thun, Friedemann: Miteinander Reden. Kommunikationspsychologie für Führungskräfte. Berlin, 2002</a:t>
            </a:r>
          </a:p>
          <a:p>
            <a:r>
              <a:rPr lang="de-DE" sz="1250" dirty="0" err="1"/>
              <a:t>Toelstede</a:t>
            </a:r>
            <a:r>
              <a:rPr lang="de-DE" sz="1250" dirty="0"/>
              <a:t>, Bodo: Das Verhandlungskonzept. Hart in der Sache - menschlich im Dialog. Weinheim und Basel, 1997.</a:t>
            </a:r>
          </a:p>
          <a:p>
            <a:r>
              <a:rPr lang="de-DE" sz="1250" dirty="0"/>
              <a:t>Studie: Prof. Nagel und Dr. Rüssmann  - Zufriedenheit mit der Ingenieurpromotion1 2: Ist-Situation und Verbesserungspotenziale (RWTH 2010)</a:t>
            </a:r>
          </a:p>
          <a:p>
            <a:r>
              <a:rPr lang="de-DE" sz="1250" dirty="0"/>
              <a:t>Studie: Prof. Dr.-Ing. Michael F. Zäh: Empfehlung zur Zukunft der Ingenieurpromotion. Wege zur weiteren Verbesserung und Stärkung der Promotion in den Ingenieurswissenschaften an Universitäten in Deutschland (Deutsche Akademie der Technikwissenschaften 2008) </a:t>
            </a:r>
          </a:p>
          <a:p>
            <a:r>
              <a:rPr lang="de-DE" sz="1250" dirty="0"/>
              <a:t>Studie: Rauen, Feller, </a:t>
            </a:r>
            <a:r>
              <a:rPr lang="de-DE" sz="1250" dirty="0" err="1"/>
              <a:t>Grötzschel</a:t>
            </a:r>
            <a:r>
              <a:rPr lang="de-DE" sz="1250" dirty="0"/>
              <a:t>: Ingenieurpromotion quo </a:t>
            </a:r>
            <a:r>
              <a:rPr lang="de-DE" sz="1250" dirty="0" err="1"/>
              <a:t>vadis</a:t>
            </a:r>
            <a:r>
              <a:rPr lang="de-DE" sz="1250" dirty="0"/>
              <a:t>? Wege zum Dr.-Ing.. VDMA. Frankfurt M, 2012.</a:t>
            </a:r>
          </a:p>
          <a:p>
            <a:pPr marL="0" indent="0">
              <a:buNone/>
            </a:pPr>
            <a:endParaRPr lang="de-DE" sz="1250" dirty="0"/>
          </a:p>
          <a:p>
            <a:pPr marL="0" indent="0">
              <a:buNone/>
            </a:pPr>
            <a:r>
              <a:rPr lang="de-DE" sz="1250" dirty="0"/>
              <a:t>Online-Quellen: </a:t>
            </a:r>
          </a:p>
          <a:p>
            <a:r>
              <a:rPr lang="de-DE" sz="1250" dirty="0"/>
              <a:t>http://www.fir.rwth-aachen.de/karriere/promotionsentwicklung</a:t>
            </a:r>
          </a:p>
          <a:p>
            <a:r>
              <a:rPr lang="de-DE" sz="1250" dirty="0"/>
              <a:t>http://www.fb3.rwth-aachen.de/cms/Bauingenieurwesen/Studium/Promotion/~fecc/Promovierendenuebersicht/</a:t>
            </a:r>
          </a:p>
          <a:p>
            <a:r>
              <a:rPr lang="de-DE" sz="1250" dirty="0"/>
              <a:t>http://www.vka.rwth-aachen.de/index.php?id=64</a:t>
            </a:r>
          </a:p>
          <a:p>
            <a:r>
              <a:rPr lang="de-DE" sz="1250" dirty="0"/>
              <a:t>https://www.gesetze-im-internet.de/wisszeitvg/BJNR050610007.html</a:t>
            </a:r>
          </a:p>
          <a:p>
            <a:r>
              <a:rPr lang="de-DE" sz="1250" dirty="0"/>
              <a:t>https://recruiting.fraunhofer.de/Vacancies/28700/Description/1</a:t>
            </a:r>
          </a:p>
          <a:p>
            <a:r>
              <a:rPr lang="de-DE" sz="1250" dirty="0"/>
              <a:t>http://www.imprs-cs.de/de/</a:t>
            </a:r>
          </a:p>
          <a:p>
            <a:r>
              <a:rPr lang="de-DE" sz="1250" dirty="0"/>
              <a:t>https://www.helmholtz.de/karriere_talente/foerderprogramme/doktorandenfoerderung/</a:t>
            </a:r>
          </a:p>
          <a:p>
            <a:r>
              <a:rPr lang="de-DE" sz="1250" dirty="0"/>
              <a:t>http://jobs.daimler.com/Stellenanzeige/110897/promotion-ab-mai-2017-zum-thema-optimierung-lkw-motor-fur-minimalen-kraftstoffverbrauch-in-unterturkheim.html</a:t>
            </a:r>
          </a:p>
          <a:p>
            <a:r>
              <a:rPr lang="de-DE" sz="1250" dirty="0"/>
              <a:t>http://www.nks-msc.de/de/inst-massnahmen-itn-eid.php</a:t>
            </a:r>
          </a:p>
          <a:p>
            <a:r>
              <a:rPr lang="de-DE" sz="1250" dirty="0"/>
              <a:t>http://www.stipendiumplus.de/dein-plus/finanzielle-foerderung.html</a:t>
            </a:r>
          </a:p>
          <a:p>
            <a:r>
              <a:rPr lang="de-DE" sz="1250" dirty="0"/>
              <a:t>Hesse/Schrader: Büro für Berufsstrategie, http://www.berufsstrategie.de/bewerbung-karriere-soft-skills/konflikte-konfliktebenen.php</a:t>
            </a:r>
          </a:p>
        </p:txBody>
      </p:sp>
      <p:sp>
        <p:nvSpPr>
          <p:cNvPr id="2" name="Foliennummernplatzhalter 1"/>
          <p:cNvSpPr>
            <a:spLocks noGrp="1"/>
          </p:cNvSpPr>
          <p:nvPr>
            <p:ph type="sldNum" sz="quarter" idx="4"/>
          </p:nvPr>
        </p:nvSpPr>
        <p:spPr/>
        <p:txBody>
          <a:bodyPr/>
          <a:lstStyle/>
          <a:p>
            <a:fld id="{D913B18B-D139-4864-AE91-16ECF2125E47}" type="slidenum">
              <a:rPr lang="de-DE" smtClean="0"/>
              <a:pPr/>
              <a:t>22</a:t>
            </a:fld>
            <a:endParaRPr lang="de-DE" dirty="0"/>
          </a:p>
        </p:txBody>
      </p:sp>
    </p:spTree>
    <p:extLst>
      <p:ext uri="{BB962C8B-B14F-4D97-AF65-F5344CB8AC3E}">
        <p14:creationId xmlns:p14="http://schemas.microsoft.com/office/powerpoint/2010/main" val="2814483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3339" y="1367802"/>
            <a:ext cx="11905323" cy="477022"/>
          </a:xfrm>
        </p:spPr>
        <p:txBody>
          <a:bodyPr>
            <a:normAutofit/>
          </a:bodyPr>
          <a:lstStyle/>
          <a:p>
            <a:pPr marL="0" indent="0" algn="ctr">
              <a:buNone/>
            </a:pPr>
            <a:r>
              <a:rPr lang="de-DE" dirty="0">
                <a:solidFill>
                  <a:srgbClr val="4D4D4D"/>
                </a:solidFill>
              </a:rPr>
              <a:t>Pünktlichkeit • gegenseitig ausreden lassen • Offenheit </a:t>
            </a:r>
            <a:r>
              <a:rPr lang="de-DE" dirty="0" smtClean="0">
                <a:solidFill>
                  <a:srgbClr val="4D4D4D"/>
                </a:solidFill>
              </a:rPr>
              <a:t>• </a:t>
            </a:r>
            <a:r>
              <a:rPr lang="de-DE" dirty="0">
                <a:solidFill>
                  <a:srgbClr val="4D4D4D"/>
                </a:solidFill>
              </a:rPr>
              <a:t>Telefon &amp; Notebook nur in den Pausen</a:t>
            </a:r>
          </a:p>
          <a:p>
            <a:pPr marL="0" indent="0" algn="ctr">
              <a:buNone/>
            </a:pPr>
            <a:endParaRPr lang="de-DE" sz="1600" dirty="0">
              <a:solidFill>
                <a:srgbClr val="4D4D4D"/>
              </a:solidFill>
            </a:endParaRPr>
          </a:p>
        </p:txBody>
      </p:sp>
      <p:sp>
        <p:nvSpPr>
          <p:cNvPr id="16"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Workshop- und Feedbackregeln</a:t>
            </a:r>
            <a:endParaRPr lang="de-DE" dirty="0">
              <a:solidFill>
                <a:schemeClr val="accent1"/>
              </a:solidFill>
            </a:endParaRPr>
          </a:p>
        </p:txBody>
      </p:sp>
      <p:sp>
        <p:nvSpPr>
          <p:cNvPr id="17"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KAMINABEND</a:t>
            </a:r>
            <a:endParaRPr lang="de-DE" dirty="0">
              <a:solidFill>
                <a:srgbClr val="4D4D4D"/>
              </a:solidFill>
            </a:endParaRPr>
          </a:p>
        </p:txBody>
      </p:sp>
      <p:pic>
        <p:nvPicPr>
          <p:cNvPr id="18" name="Grafik 17"/>
          <p:cNvPicPr>
            <a:picLocks noChangeAspect="1"/>
          </p:cNvPicPr>
          <p:nvPr/>
        </p:nvPicPr>
        <p:blipFill rotWithShape="1">
          <a:blip r:embed="rId3"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9"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cxnSp>
        <p:nvCxnSpPr>
          <p:cNvPr id="13" name="Gerader Verbinder 12"/>
          <p:cNvCxnSpPr/>
          <p:nvPr/>
        </p:nvCxnSpPr>
        <p:spPr>
          <a:xfrm>
            <a:off x="2847445" y="3212976"/>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2847445" y="2561667"/>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rotWithShape="1">
          <a:blip r:embed="rId4" cstate="print">
            <a:extLst>
              <a:ext uri="{28A0092B-C50C-407E-A947-70E740481C1C}">
                <a14:useLocalDpi xmlns:a14="http://schemas.microsoft.com/office/drawing/2010/main" val="0"/>
              </a:ext>
            </a:extLst>
          </a:blip>
          <a:srcRect l="39432" t="34250" r="36224" b="36350"/>
          <a:stretch/>
        </p:blipFill>
        <p:spPr>
          <a:xfrm>
            <a:off x="767408" y="1933866"/>
            <a:ext cx="1944215" cy="1760909"/>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val="0"/>
              </a:ext>
            </a:extLst>
          </a:blip>
          <a:srcRect l="29405" t="29000" r="35841" b="35300"/>
          <a:stretch/>
        </p:blipFill>
        <p:spPr>
          <a:xfrm>
            <a:off x="6204012" y="2025622"/>
            <a:ext cx="1944216" cy="1497782"/>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val="0"/>
              </a:ext>
            </a:extLst>
          </a:blip>
          <a:srcRect l="44404" t="12201" r="23143" b="32150"/>
          <a:stretch/>
        </p:blipFill>
        <p:spPr>
          <a:xfrm>
            <a:off x="6204012" y="3861048"/>
            <a:ext cx="1944216" cy="2500416"/>
          </a:xfrm>
          <a:prstGeom prst="rect">
            <a:avLst/>
          </a:prstGeom>
        </p:spPr>
      </p:pic>
      <p:pic>
        <p:nvPicPr>
          <p:cNvPr id="10" name="Grafik 9"/>
          <p:cNvPicPr>
            <a:picLocks noChangeAspect="1"/>
          </p:cNvPicPr>
          <p:nvPr/>
        </p:nvPicPr>
        <p:blipFill rotWithShape="1">
          <a:blip r:embed="rId7" cstate="print">
            <a:extLst>
              <a:ext uri="{28A0092B-C50C-407E-A947-70E740481C1C}">
                <a14:useLocalDpi xmlns:a14="http://schemas.microsoft.com/office/drawing/2010/main" val="0"/>
              </a:ext>
            </a:extLst>
          </a:blip>
          <a:srcRect l="35825" t="25850" r="37055" b="23750"/>
          <a:stretch/>
        </p:blipFill>
        <p:spPr>
          <a:xfrm>
            <a:off x="767515" y="3717032"/>
            <a:ext cx="1944000" cy="2709526"/>
          </a:xfrm>
          <a:prstGeom prst="rect">
            <a:avLst/>
          </a:prstGeom>
        </p:spPr>
      </p:pic>
      <p:cxnSp>
        <p:nvCxnSpPr>
          <p:cNvPr id="34" name="Gerader Verbinder 33"/>
          <p:cNvCxnSpPr/>
          <p:nvPr/>
        </p:nvCxnSpPr>
        <p:spPr>
          <a:xfrm>
            <a:off x="8292420" y="2561667"/>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8292420" y="320650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a:off x="8292420" y="5430758"/>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a:off x="8292420" y="479715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2847445" y="5445224"/>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2847445" y="4797152"/>
            <a:ext cx="3168000" cy="0"/>
          </a:xfrm>
          <a:prstGeom prst="line">
            <a:avLst/>
          </a:prstGeom>
          <a:ln w="111125">
            <a:solidFill>
              <a:srgbClr val="97C01E">
                <a:alpha val="25000"/>
              </a:srgbClr>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2745130" y="2685181"/>
            <a:ext cx="3372631" cy="400110"/>
          </a:xfrm>
          <a:prstGeom prst="rect">
            <a:avLst/>
          </a:prstGeom>
          <a:noFill/>
        </p:spPr>
        <p:txBody>
          <a:bodyPr wrap="square" rtlCol="0">
            <a:spAutoFit/>
          </a:bodyPr>
          <a:lstStyle/>
          <a:p>
            <a:pPr algn="ctr"/>
            <a:r>
              <a:rPr lang="de-DE" sz="2000" dirty="0">
                <a:solidFill>
                  <a:srgbClr val="4D4D4D"/>
                </a:solidFill>
              </a:rPr>
              <a:t>mit dem Positiven beginnen</a:t>
            </a:r>
          </a:p>
        </p:txBody>
      </p:sp>
      <p:sp>
        <p:nvSpPr>
          <p:cNvPr id="27" name="Textfeld 26"/>
          <p:cNvSpPr txBox="1"/>
          <p:nvPr/>
        </p:nvSpPr>
        <p:spPr>
          <a:xfrm>
            <a:off x="2901275" y="4922675"/>
            <a:ext cx="3060340" cy="400110"/>
          </a:xfrm>
          <a:prstGeom prst="rect">
            <a:avLst/>
          </a:prstGeom>
          <a:noFill/>
        </p:spPr>
        <p:txBody>
          <a:bodyPr wrap="square" rtlCol="0">
            <a:spAutoFit/>
          </a:bodyPr>
          <a:lstStyle/>
          <a:p>
            <a:pPr algn="ctr"/>
            <a:r>
              <a:rPr lang="de-DE" sz="2000" dirty="0">
                <a:solidFill>
                  <a:srgbClr val="4D4D4D"/>
                </a:solidFill>
              </a:rPr>
              <a:t>k</a:t>
            </a:r>
            <a:r>
              <a:rPr lang="de-DE" sz="2000" dirty="0" smtClean="0">
                <a:solidFill>
                  <a:srgbClr val="4D4D4D"/>
                </a:solidFill>
              </a:rPr>
              <a:t>onstruktiv bleiben</a:t>
            </a:r>
            <a:endParaRPr lang="de-DE" sz="2000" dirty="0">
              <a:solidFill>
                <a:srgbClr val="4D4D4D"/>
              </a:solidFill>
            </a:endParaRPr>
          </a:p>
        </p:txBody>
      </p:sp>
      <p:sp>
        <p:nvSpPr>
          <p:cNvPr id="28" name="Textfeld 27"/>
          <p:cNvSpPr txBox="1"/>
          <p:nvPr/>
        </p:nvSpPr>
        <p:spPr>
          <a:xfrm>
            <a:off x="8346250" y="2688173"/>
            <a:ext cx="3060340" cy="400110"/>
          </a:xfrm>
          <a:prstGeom prst="rect">
            <a:avLst/>
          </a:prstGeom>
          <a:noFill/>
        </p:spPr>
        <p:txBody>
          <a:bodyPr wrap="square" rtlCol="0">
            <a:spAutoFit/>
          </a:bodyPr>
          <a:lstStyle/>
          <a:p>
            <a:pPr algn="ctr"/>
            <a:r>
              <a:rPr lang="de-DE" sz="2000" dirty="0" smtClean="0">
                <a:solidFill>
                  <a:srgbClr val="4D4D4D"/>
                </a:solidFill>
              </a:rPr>
              <a:t>„ich</a:t>
            </a:r>
            <a:r>
              <a:rPr lang="de-DE" sz="2000" dirty="0">
                <a:solidFill>
                  <a:srgbClr val="4D4D4D"/>
                </a:solidFill>
              </a:rPr>
              <a:t>“ statt „man“ nutzen</a:t>
            </a:r>
          </a:p>
        </p:txBody>
      </p:sp>
      <p:sp>
        <p:nvSpPr>
          <p:cNvPr id="32" name="Textfeld 31"/>
          <p:cNvSpPr txBox="1"/>
          <p:nvPr/>
        </p:nvSpPr>
        <p:spPr>
          <a:xfrm>
            <a:off x="8346250" y="4922675"/>
            <a:ext cx="3060340" cy="400110"/>
          </a:xfrm>
          <a:prstGeom prst="rect">
            <a:avLst/>
          </a:prstGeom>
          <a:noFill/>
        </p:spPr>
        <p:txBody>
          <a:bodyPr wrap="square" rtlCol="0">
            <a:spAutoFit/>
          </a:bodyPr>
          <a:lstStyle/>
          <a:p>
            <a:pPr algn="ctr"/>
            <a:r>
              <a:rPr lang="de-DE" sz="2000" dirty="0">
                <a:solidFill>
                  <a:srgbClr val="4D4D4D"/>
                </a:solidFill>
              </a:rPr>
              <a:t>Feedback sacken lassen</a:t>
            </a:r>
          </a:p>
        </p:txBody>
      </p:sp>
      <p:sp>
        <p:nvSpPr>
          <p:cNvPr id="23" name="Foliennummernplatzhalter 1"/>
          <p:cNvSpPr>
            <a:spLocks noGrp="1"/>
          </p:cNvSpPr>
          <p:nvPr>
            <p:ph type="sldNum" sz="quarter" idx="4"/>
          </p:nvPr>
        </p:nvSpPr>
        <p:spPr>
          <a:xfrm>
            <a:off x="145696" y="6502743"/>
            <a:ext cx="973899" cy="216000"/>
          </a:xfrm>
        </p:spPr>
        <p:txBody>
          <a:bodyPr/>
          <a:lstStyle/>
          <a:p>
            <a:fld id="{D913B18B-D139-4864-AE91-16ECF2125E47}" type="slidenum">
              <a:rPr lang="de-DE" smtClean="0"/>
              <a:pPr/>
              <a:t>3</a:t>
            </a:fld>
            <a:endParaRPr lang="de-DE" dirty="0"/>
          </a:p>
        </p:txBody>
      </p:sp>
    </p:spTree>
    <p:extLst>
      <p:ext uri="{BB962C8B-B14F-4D97-AF65-F5344CB8AC3E}">
        <p14:creationId xmlns:p14="http://schemas.microsoft.com/office/powerpoint/2010/main" val="225807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l="7476" t="30050" r="20862" b="9051"/>
          <a:stretch/>
        </p:blipFill>
        <p:spPr>
          <a:xfrm rot="20930196">
            <a:off x="4092746" y="4420468"/>
            <a:ext cx="2952328" cy="1881703"/>
          </a:xfrm>
          <a:prstGeom prst="rect">
            <a:avLst/>
          </a:prstGeom>
        </p:spPr>
      </p:pic>
      <p:sp>
        <p:nvSpPr>
          <p:cNvPr id="2" name="Inhaltsplatzhalter 1"/>
          <p:cNvSpPr>
            <a:spLocks noGrp="1"/>
          </p:cNvSpPr>
          <p:nvPr>
            <p:ph idx="1"/>
          </p:nvPr>
        </p:nvSpPr>
        <p:spPr/>
        <p:txBody>
          <a:bodyPr>
            <a:normAutofit/>
          </a:bodyPr>
          <a:lstStyle/>
          <a:p>
            <a:pPr>
              <a:buClr>
                <a:srgbClr val="97C01E"/>
              </a:buClr>
            </a:pPr>
            <a:endParaRPr lang="de-DE" dirty="0" smtClean="0">
              <a:solidFill>
                <a:srgbClr val="4D4D4D"/>
              </a:solidFill>
            </a:endParaRPr>
          </a:p>
          <a:p>
            <a:pPr marL="0" indent="0">
              <a:buClr>
                <a:srgbClr val="97C01E"/>
              </a:buClr>
              <a:buNone/>
            </a:pPr>
            <a:r>
              <a:rPr lang="de-DE" dirty="0" smtClean="0">
                <a:solidFill>
                  <a:srgbClr val="4D4D4D"/>
                </a:solidFill>
              </a:rPr>
              <a:t>Zum Schluss unseres Termins…</a:t>
            </a:r>
          </a:p>
          <a:p>
            <a:pPr marL="0" indent="0">
              <a:buClr>
                <a:srgbClr val="97C01E"/>
              </a:buClr>
              <a:buNone/>
            </a:pPr>
            <a:endParaRPr lang="de-DE" dirty="0">
              <a:solidFill>
                <a:srgbClr val="4D4D4D"/>
              </a:solidFill>
            </a:endParaRPr>
          </a:p>
          <a:p>
            <a:pPr marL="0" indent="0">
              <a:buClr>
                <a:srgbClr val="97C01E"/>
              </a:buClr>
              <a:buNone/>
            </a:pPr>
            <a:r>
              <a:rPr lang="de-DE" dirty="0" smtClean="0">
                <a:solidFill>
                  <a:srgbClr val="4D4D4D"/>
                </a:solidFill>
              </a:rPr>
              <a:t>	wurden </a:t>
            </a:r>
            <a:r>
              <a:rPr lang="de-DE" dirty="0">
                <a:solidFill>
                  <a:srgbClr val="4D4D4D"/>
                </a:solidFill>
              </a:rPr>
              <a:t>Sie bei der Entscheidungsfindung und Planung zum Ablauf der Promotion unterstützt.</a:t>
            </a:r>
          </a:p>
          <a:p>
            <a:pPr marL="0" indent="0">
              <a:buClr>
                <a:srgbClr val="97C01E"/>
              </a:buClr>
              <a:buNone/>
            </a:pPr>
            <a:endParaRPr lang="de-DE" dirty="0">
              <a:solidFill>
                <a:srgbClr val="4D4D4D"/>
              </a:solidFill>
            </a:endParaRPr>
          </a:p>
          <a:p>
            <a:pPr marL="0" indent="0">
              <a:buClr>
                <a:srgbClr val="97C01E"/>
              </a:buClr>
              <a:buNone/>
            </a:pPr>
            <a:r>
              <a:rPr lang="de-DE" dirty="0" smtClean="0">
                <a:solidFill>
                  <a:srgbClr val="4D4D4D"/>
                </a:solidFill>
              </a:rPr>
              <a:t>	kennen </a:t>
            </a:r>
            <a:r>
              <a:rPr lang="de-DE" dirty="0">
                <a:solidFill>
                  <a:srgbClr val="4D4D4D"/>
                </a:solidFill>
              </a:rPr>
              <a:t>Sie verschiedene Anforderungsprofile und Finanzierungsmöglichkeiten.</a:t>
            </a:r>
          </a:p>
          <a:p>
            <a:pPr marL="0" indent="0">
              <a:buClr>
                <a:srgbClr val="97C01E"/>
              </a:buClr>
              <a:buNone/>
            </a:pPr>
            <a:endParaRPr lang="de-DE" dirty="0">
              <a:solidFill>
                <a:srgbClr val="4D4D4D"/>
              </a:solidFill>
            </a:endParaRPr>
          </a:p>
          <a:p>
            <a:pPr marL="0" indent="0">
              <a:buClr>
                <a:srgbClr val="97C01E"/>
              </a:buClr>
              <a:buNone/>
            </a:pPr>
            <a:r>
              <a:rPr lang="de-DE" dirty="0" smtClean="0">
                <a:solidFill>
                  <a:srgbClr val="4D4D4D"/>
                </a:solidFill>
              </a:rPr>
              <a:t>	wissen </a:t>
            </a:r>
            <a:r>
              <a:rPr lang="de-DE" dirty="0">
                <a:solidFill>
                  <a:srgbClr val="4D4D4D"/>
                </a:solidFill>
              </a:rPr>
              <a:t>Sie um die Besonderheiten der Ingenieurpromotion.</a:t>
            </a:r>
          </a:p>
          <a:p>
            <a:pPr marL="0" indent="0">
              <a:buClr>
                <a:srgbClr val="97C01E"/>
              </a:buClr>
              <a:buNone/>
            </a:pPr>
            <a:r>
              <a:rPr lang="de-DE" dirty="0" smtClean="0">
                <a:solidFill>
                  <a:srgbClr val="4D4D4D"/>
                </a:solidFill>
              </a:rPr>
              <a:t>	</a:t>
            </a:r>
            <a:endParaRPr lang="de-DE" dirty="0">
              <a:solidFill>
                <a:srgbClr val="4D4D4D"/>
              </a:solidFill>
            </a:endParaRPr>
          </a:p>
          <a:p>
            <a:pPr>
              <a:buClr>
                <a:srgbClr val="97C01E"/>
              </a:buClr>
            </a:pPr>
            <a:endParaRPr lang="de-DE" dirty="0" smtClean="0">
              <a:solidFill>
                <a:srgbClr val="4D4D4D"/>
              </a:solidFill>
            </a:endParaRPr>
          </a:p>
          <a:p>
            <a:pPr marL="0" indent="0">
              <a:buClrTx/>
              <a:buNone/>
            </a:pPr>
            <a:endParaRPr lang="de-DE" dirty="0">
              <a:solidFill>
                <a:srgbClr val="4D4D4D"/>
              </a:solidFill>
            </a:endParaRPr>
          </a:p>
        </p:txBody>
      </p:sp>
      <p:sp>
        <p:nvSpPr>
          <p:cNvPr id="10"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Lernziele</a:t>
            </a:r>
            <a:endParaRPr lang="de-DE" dirty="0">
              <a:solidFill>
                <a:schemeClr val="accent1"/>
              </a:solidFill>
            </a:endParaRPr>
          </a:p>
        </p:txBody>
      </p:sp>
      <p:sp>
        <p:nvSpPr>
          <p:cNvPr id="11"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rgbClr val="4D4D4D"/>
                </a:solidFill>
              </a:rPr>
              <a:t>EINLEITUNG ZUM </a:t>
            </a:r>
            <a:r>
              <a:rPr lang="de-DE" b="0" dirty="0" smtClean="0">
                <a:solidFill>
                  <a:srgbClr val="4D4D4D"/>
                </a:solidFill>
              </a:rPr>
              <a:t>KAMINABEND</a:t>
            </a:r>
            <a:endParaRPr lang="de-DE" dirty="0">
              <a:solidFill>
                <a:srgbClr val="4D4D4D"/>
              </a:solidFill>
            </a:endParaRPr>
          </a:p>
        </p:txBody>
      </p:sp>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3"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pic>
        <p:nvPicPr>
          <p:cNvPr id="14" name="Grafik 13"/>
          <p:cNvPicPr>
            <a:picLocks noChangeAspect="1"/>
          </p:cNvPicPr>
          <p:nvPr/>
        </p:nvPicPr>
        <p:blipFill rotWithShape="1">
          <a:blip r:embed="rId5" cstate="print">
            <a:extLst>
              <a:ext uri="{28A0092B-C50C-407E-A947-70E740481C1C}">
                <a14:useLocalDpi xmlns:a14="http://schemas.microsoft.com/office/drawing/2010/main" val="0"/>
              </a:ext>
            </a:extLst>
          </a:blip>
          <a:srcRect l="57087" t="31100" r="22438" b="27950"/>
          <a:stretch/>
        </p:blipFill>
        <p:spPr>
          <a:xfrm>
            <a:off x="9840017" y="3176374"/>
            <a:ext cx="1944615" cy="2916922"/>
          </a:xfrm>
          <a:prstGeom prst="rect">
            <a:avLst/>
          </a:prstGeom>
        </p:spPr>
      </p:pic>
      <p:pic>
        <p:nvPicPr>
          <p:cNvPr id="4" name="Grafik 3"/>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3352" y="2082311"/>
            <a:ext cx="585053" cy="585053"/>
          </a:xfrm>
          <a:prstGeom prst="rect">
            <a:avLst/>
          </a:prstGeom>
        </p:spPr>
      </p:pic>
      <p:pic>
        <p:nvPicPr>
          <p:cNvPr id="20" name="Grafik 19"/>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0" y="2845605"/>
            <a:ext cx="585053" cy="585053"/>
          </a:xfrm>
          <a:prstGeom prst="rect">
            <a:avLst/>
          </a:prstGeom>
        </p:spPr>
      </p:pic>
      <p:pic>
        <p:nvPicPr>
          <p:cNvPr id="21" name="Grafik 20"/>
          <p:cNvPicPr>
            <a:picLocks noChangeAspect="1"/>
          </p:cNvPicPr>
          <p:nvPr/>
        </p:nvPicPr>
        <p:blipFill rotWithShape="1">
          <a:blip r:embed="rId6" cstate="print">
            <a:extLst>
              <a:ext uri="{28A0092B-C50C-407E-A947-70E740481C1C}">
                <a14:useLocalDpi xmlns:a14="http://schemas.microsoft.com/office/drawing/2010/main" val="0"/>
              </a:ext>
            </a:extLst>
          </a:blip>
          <a:srcRect l="27600" t="46850" r="58400" b="42650"/>
          <a:stretch/>
        </p:blipFill>
        <p:spPr>
          <a:xfrm>
            <a:off x="262671" y="3583143"/>
            <a:ext cx="585053" cy="585053"/>
          </a:xfrm>
          <a:prstGeom prst="rect">
            <a:avLst/>
          </a:prstGeom>
        </p:spPr>
      </p:pic>
      <p:sp>
        <p:nvSpPr>
          <p:cNvPr id="16" name="Foliennummernplatzhalter 1"/>
          <p:cNvSpPr>
            <a:spLocks noGrp="1"/>
          </p:cNvSpPr>
          <p:nvPr>
            <p:ph type="sldNum" sz="quarter" idx="4"/>
          </p:nvPr>
        </p:nvSpPr>
        <p:spPr>
          <a:xfrm>
            <a:off x="145696" y="6502743"/>
            <a:ext cx="973899" cy="216000"/>
          </a:xfrm>
        </p:spPr>
        <p:txBody>
          <a:bodyPr/>
          <a:lstStyle/>
          <a:p>
            <a:fld id="{D913B18B-D139-4864-AE91-16ECF2125E47}" type="slidenum">
              <a:rPr lang="de-DE" smtClean="0"/>
              <a:pPr/>
              <a:t>4</a:t>
            </a:fld>
            <a:endParaRPr lang="de-DE" dirty="0"/>
          </a:p>
        </p:txBody>
      </p:sp>
    </p:spTree>
    <p:extLst>
      <p:ext uri="{BB962C8B-B14F-4D97-AF65-F5344CB8AC3E}">
        <p14:creationId xmlns:p14="http://schemas.microsoft.com/office/powerpoint/2010/main" val="908335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335360" y="1691255"/>
            <a:ext cx="11352584" cy="4248473"/>
          </a:xfrm>
          <a:prstGeom prst="roundRect">
            <a:avLst/>
          </a:prstGeom>
          <a:noFill/>
          <a:ln w="139700">
            <a:solidFill>
              <a:srgbClr val="637F13">
                <a:alpha val="43922"/>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Inhaltsplatzhalter 1"/>
          <p:cNvSpPr>
            <a:spLocks noGrp="1"/>
          </p:cNvSpPr>
          <p:nvPr>
            <p:ph idx="1"/>
          </p:nvPr>
        </p:nvSpPr>
        <p:spPr>
          <a:xfrm>
            <a:off x="841924" y="2522918"/>
            <a:ext cx="5542108" cy="1842186"/>
          </a:xfrm>
        </p:spPr>
        <p:txBody>
          <a:bodyPr>
            <a:noAutofit/>
          </a:bodyPr>
          <a:lstStyle/>
          <a:p>
            <a:pPr marL="0" indent="0">
              <a:lnSpc>
                <a:spcPct val="150000"/>
              </a:lnSpc>
              <a:spcBef>
                <a:spcPts val="0"/>
              </a:spcBef>
              <a:buClr>
                <a:srgbClr val="97C01E"/>
              </a:buClr>
              <a:buNone/>
              <a:defRPr/>
            </a:pPr>
            <a:r>
              <a:rPr lang="de-DE" b="1" dirty="0" smtClean="0">
                <a:solidFill>
                  <a:schemeClr val="tx1"/>
                </a:solidFill>
              </a:rPr>
              <a:t>Aufgabe</a:t>
            </a:r>
            <a:r>
              <a:rPr lang="de-DE" dirty="0" smtClean="0">
                <a:solidFill>
                  <a:schemeClr val="tx1"/>
                </a:solidFill>
              </a:rPr>
              <a:t>:</a:t>
            </a:r>
            <a:endParaRPr lang="de-DE" dirty="0">
              <a:solidFill>
                <a:schemeClr val="tx1"/>
              </a:solidFill>
            </a:endParaRPr>
          </a:p>
        </p:txBody>
      </p:sp>
      <p:sp>
        <p:nvSpPr>
          <p:cNvPr id="12" name="Textplatzhalter 2"/>
          <p:cNvSpPr>
            <a:spLocks noGrp="1"/>
          </p:cNvSpPr>
          <p:nvPr>
            <p:ph type="body" sz="quarter" idx="4294967295"/>
          </p:nvPr>
        </p:nvSpPr>
        <p:spPr>
          <a:xfrm>
            <a:off x="1391080" y="680646"/>
            <a:ext cx="7225200" cy="374949"/>
          </a:xfrm>
          <a:prstGeom prst="rect">
            <a:avLst/>
          </a:prstGeom>
        </p:spPr>
        <p:txBody>
          <a:bodyPr>
            <a:normAutofit lnSpcReduction="10000"/>
          </a:bodyPr>
          <a:lstStyle/>
          <a:p>
            <a:pPr marL="0" indent="0">
              <a:buNone/>
            </a:pPr>
            <a:r>
              <a:rPr lang="de-DE" dirty="0" smtClean="0">
                <a:solidFill>
                  <a:schemeClr val="accent1"/>
                </a:solidFill>
              </a:rPr>
              <a:t>Wer bin ich – und wenn ja, warum bin ich hier?</a:t>
            </a:r>
            <a:endParaRPr lang="de-DE" dirty="0">
              <a:solidFill>
                <a:schemeClr val="accent1"/>
              </a:solidFill>
            </a:endParaRPr>
          </a:p>
        </p:txBody>
      </p:sp>
      <p:sp>
        <p:nvSpPr>
          <p:cNvPr id="13" name="Titel 3"/>
          <p:cNvSpPr txBox="1">
            <a:spLocks/>
          </p:cNvSpPr>
          <p:nvPr/>
        </p:nvSpPr>
        <p:spPr>
          <a:xfrm>
            <a:off x="1484332" y="200014"/>
            <a:ext cx="8572108" cy="360040"/>
          </a:xfrm>
          <a:prstGeom prst="rect">
            <a:avLst/>
          </a:prstGeom>
        </p:spPr>
        <p:txBody>
          <a:bodyPr vert="horz" wrap="square" lIns="0" tIns="0" rIns="0" bIns="0" rtlCol="0" anchor="b" anchorCtr="0">
            <a:noAutofit/>
          </a:bodyPr>
          <a:lstStyle>
            <a:lvl1pPr marL="0" indent="0" algn="l" defTabSz="914400" rtl="0" eaLnBrk="1" latinLnBrk="0" hangingPunct="1">
              <a:lnSpc>
                <a:spcPct val="110000"/>
              </a:lnSpc>
              <a:spcBef>
                <a:spcPct val="0"/>
              </a:spcBef>
              <a:spcAft>
                <a:spcPts val="0"/>
              </a:spcAft>
              <a:buNone/>
              <a:defRPr sz="2000" b="1" i="0" u="none" kern="1200" cap="none" spc="0" baseline="0">
                <a:solidFill>
                  <a:schemeClr val="tx2"/>
                </a:solidFill>
                <a:latin typeface="Arial" panose="020B0604020202020204" pitchFamily="34" charset="0"/>
                <a:ea typeface="+mj-ea"/>
                <a:cs typeface="+mj-cs"/>
              </a:defRPr>
            </a:lvl1pPr>
          </a:lstStyle>
          <a:p>
            <a:r>
              <a:rPr lang="de-DE" b="0" dirty="0">
                <a:solidFill>
                  <a:schemeClr val="tx1"/>
                </a:solidFill>
              </a:rPr>
              <a:t>EINLEITUNG ZUM </a:t>
            </a:r>
            <a:r>
              <a:rPr lang="de-DE" b="0" dirty="0" smtClean="0">
                <a:solidFill>
                  <a:schemeClr val="tx1"/>
                </a:solidFill>
              </a:rPr>
              <a:t>KAMINABEND</a:t>
            </a:r>
            <a:endParaRPr lang="de-DE" dirty="0"/>
          </a:p>
        </p:txBody>
      </p:sp>
      <p:pic>
        <p:nvPicPr>
          <p:cNvPr id="14"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35038" t="39500" r="37400" b="38450"/>
          <a:stretch/>
        </p:blipFill>
        <p:spPr>
          <a:xfrm>
            <a:off x="119336" y="356956"/>
            <a:ext cx="1119445" cy="671667"/>
          </a:xfrm>
          <a:prstGeom prst="rect">
            <a:avLst/>
          </a:prstGeom>
        </p:spPr>
      </p:pic>
      <p:sp>
        <p:nvSpPr>
          <p:cNvPr id="15" name="Ellipse 4"/>
          <p:cNvSpPr/>
          <p:nvPr/>
        </p:nvSpPr>
        <p:spPr>
          <a:xfrm>
            <a:off x="121849" y="116632"/>
            <a:ext cx="1099892" cy="1099892"/>
          </a:xfrm>
          <a:prstGeom prst="ellipse">
            <a:avLst/>
          </a:prstGeom>
          <a:noFill/>
          <a:ln w="114300">
            <a:solidFill>
              <a:srgbClr val="97C01E"/>
            </a:solidFill>
          </a:ln>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marL="549220" indent="-549220" algn="ctr"/>
            <a:endParaRPr lang="de-DE" dirty="0">
              <a:solidFill>
                <a:schemeClr val="bg1"/>
              </a:solidFill>
            </a:endParaRPr>
          </a:p>
        </p:txBody>
      </p:sp>
      <p:sp>
        <p:nvSpPr>
          <p:cNvPr id="10" name="Textfeld 9"/>
          <p:cNvSpPr txBox="1"/>
          <p:nvPr/>
        </p:nvSpPr>
        <p:spPr>
          <a:xfrm rot="1112526">
            <a:off x="8196478" y="391776"/>
            <a:ext cx="1790741" cy="369332"/>
          </a:xfrm>
          <a:prstGeom prst="rect">
            <a:avLst/>
          </a:prstGeom>
          <a:noFill/>
          <a:ln w="19050">
            <a:solidFill>
              <a:schemeClr val="accent2"/>
            </a:solidFill>
          </a:ln>
        </p:spPr>
        <p:txBody>
          <a:bodyPr wrap="square" rtlCol="0">
            <a:spAutoFit/>
          </a:bodyPr>
          <a:lstStyle/>
          <a:p>
            <a:pPr algn="ctr"/>
            <a:r>
              <a:rPr lang="de-DE" b="1" dirty="0" smtClean="0">
                <a:solidFill>
                  <a:srgbClr val="646567"/>
                </a:solidFill>
              </a:rPr>
              <a:t>► Aufgabe ◄</a:t>
            </a:r>
          </a:p>
        </p:txBody>
      </p:sp>
      <p:sp>
        <p:nvSpPr>
          <p:cNvPr id="16" name="Inhaltsplatzhalter 1"/>
          <p:cNvSpPr txBox="1">
            <a:spLocks/>
          </p:cNvSpPr>
          <p:nvPr/>
        </p:nvSpPr>
        <p:spPr>
          <a:xfrm>
            <a:off x="839416" y="3170990"/>
            <a:ext cx="6840760" cy="1842186"/>
          </a:xfrm>
          <a:prstGeom prst="rect">
            <a:avLst/>
          </a:prstGeom>
        </p:spPr>
        <p:txBody>
          <a:bodyPr vert="horz" lIns="91440" tIns="45720" rIns="91440" bIns="45720" rtlCol="0">
            <a:noAutofit/>
          </a:bodyPr>
          <a:lstStyle>
            <a:lvl1pPr marL="342900" indent="-342900" algn="l" defTabSz="914400" rtl="0" eaLnBrk="1" latinLnBrk="0" hangingPunct="1">
              <a:lnSpc>
                <a:spcPct val="110000"/>
              </a:lnSpc>
              <a:spcBef>
                <a:spcPct val="20000"/>
              </a:spcBef>
              <a:buClr>
                <a:schemeClr val="accent2"/>
              </a:buClr>
              <a:buSzPct val="100000"/>
              <a:buFont typeface="Calibri"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lnSpc>
                <a:spcPct val="110000"/>
              </a:lnSpc>
              <a:spcBef>
                <a:spcPct val="20000"/>
              </a:spcBef>
              <a:buClr>
                <a:schemeClr val="accent2"/>
              </a:buClr>
              <a:buSzPct val="100000"/>
              <a:buFont typeface="Calibri" pitchFamily="34" charset="0"/>
              <a:buChar char="•"/>
              <a:defRPr sz="1700" kern="1200">
                <a:solidFill>
                  <a:schemeClr val="tx1">
                    <a:lumMod val="75000"/>
                    <a:lumOff val="25000"/>
                  </a:schemeClr>
                </a:solidFill>
                <a:latin typeface="+mn-lt"/>
                <a:ea typeface="+mn-ea"/>
                <a:cs typeface="+mn-cs"/>
              </a:defRPr>
            </a:lvl2pPr>
            <a:lvl3pPr marL="1257300" indent="-3429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10000"/>
              </a:lnSpc>
              <a:spcBef>
                <a:spcPct val="20000"/>
              </a:spcBef>
              <a:buClr>
                <a:schemeClr val="accent2"/>
              </a:buClr>
              <a:buSzPct val="100000"/>
              <a:buFont typeface="Calibri"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buClr>
                <a:srgbClr val="97C01E"/>
              </a:buClr>
              <a:buSzPct val="150000"/>
              <a:buBlip>
                <a:blip r:embed="rId4"/>
              </a:buBlip>
              <a:defRPr/>
            </a:pPr>
            <a:r>
              <a:rPr lang="de-DE" dirty="0" smtClean="0">
                <a:solidFill>
                  <a:schemeClr val="tx1"/>
                </a:solidFill>
              </a:rPr>
              <a:t>Tauschen Sie sich </a:t>
            </a:r>
            <a:r>
              <a:rPr lang="de-DE" dirty="0">
                <a:solidFill>
                  <a:schemeClr val="tx1"/>
                </a:solidFill>
              </a:rPr>
              <a:t>zu zweit aus über </a:t>
            </a:r>
            <a:r>
              <a:rPr lang="de-DE" dirty="0" smtClean="0">
                <a:solidFill>
                  <a:schemeClr val="tx1"/>
                </a:solidFill>
              </a:rPr>
              <a:t>Name, Fachrichtung, Institution, Erfahrungen und Motivation </a:t>
            </a:r>
            <a:r>
              <a:rPr lang="de-DE" dirty="0">
                <a:solidFill>
                  <a:schemeClr val="tx1"/>
                </a:solidFill>
              </a:rPr>
              <a:t>zur </a:t>
            </a:r>
            <a:r>
              <a:rPr lang="de-DE" dirty="0" smtClean="0">
                <a:solidFill>
                  <a:schemeClr val="tx1"/>
                </a:solidFill>
              </a:rPr>
              <a:t>Promotion.</a:t>
            </a:r>
          </a:p>
          <a:p>
            <a:pPr>
              <a:spcBef>
                <a:spcPts val="600"/>
              </a:spcBef>
              <a:spcAft>
                <a:spcPts val="600"/>
              </a:spcAft>
              <a:buClr>
                <a:srgbClr val="97C01E"/>
              </a:buClr>
              <a:buSzPct val="150000"/>
              <a:buBlip>
                <a:blip r:embed="rId4"/>
              </a:buBlip>
              <a:defRPr/>
            </a:pPr>
            <a:r>
              <a:rPr lang="de-DE" dirty="0" smtClean="0">
                <a:solidFill>
                  <a:schemeClr val="tx1"/>
                </a:solidFill>
              </a:rPr>
              <a:t>Stellen Sie sich gegenseitig vor.</a:t>
            </a:r>
            <a:endParaRPr lang="de-DE" dirty="0">
              <a:solidFill>
                <a:schemeClr val="tx1"/>
              </a:solidFill>
            </a:endParaRPr>
          </a:p>
          <a:p>
            <a:pPr>
              <a:lnSpc>
                <a:spcPct val="150000"/>
              </a:lnSpc>
              <a:spcBef>
                <a:spcPts val="0"/>
              </a:spcBef>
              <a:spcAft>
                <a:spcPts val="600"/>
              </a:spcAft>
              <a:buClr>
                <a:srgbClr val="97C01E"/>
              </a:buClr>
              <a:buSzPct val="150000"/>
              <a:buBlip>
                <a:blip r:embed="rId4"/>
              </a:buBlip>
              <a:defRPr/>
            </a:pPr>
            <a:endParaRPr lang="de-DE" dirty="0">
              <a:solidFill>
                <a:schemeClr val="tx1"/>
              </a:solidFill>
            </a:endParaRPr>
          </a:p>
        </p:txBody>
      </p:sp>
      <p:sp>
        <p:nvSpPr>
          <p:cNvPr id="3" name="Foliennummernplatzhalter 2"/>
          <p:cNvSpPr>
            <a:spLocks noGrp="1"/>
          </p:cNvSpPr>
          <p:nvPr>
            <p:ph type="sldNum" sz="quarter" idx="4"/>
          </p:nvPr>
        </p:nvSpPr>
        <p:spPr/>
        <p:txBody>
          <a:bodyPr/>
          <a:lstStyle/>
          <a:p>
            <a:fld id="{D913B18B-D139-4864-AE91-16ECF2125E47}" type="slidenum">
              <a:rPr lang="de-DE" smtClean="0"/>
              <a:pPr/>
              <a:t>5</a:t>
            </a:fld>
            <a:endParaRPr lang="de-DE" dirty="0"/>
          </a:p>
        </p:txBody>
      </p:sp>
      <p:pic>
        <p:nvPicPr>
          <p:cNvPr id="17" name="Grafik 16"/>
          <p:cNvPicPr>
            <a:picLocks noChangeAspect="1"/>
          </p:cNvPicPr>
          <p:nvPr/>
        </p:nvPicPr>
        <p:blipFill rotWithShape="1">
          <a:blip r:embed="rId5" cstate="print">
            <a:extLst>
              <a:ext uri="{28A0092B-C50C-407E-A947-70E740481C1C}">
                <a14:useLocalDpi xmlns:a14="http://schemas.microsoft.com/office/drawing/2010/main" val="0"/>
              </a:ext>
            </a:extLst>
          </a:blip>
          <a:srcRect l="35038" t="20601" r="40550" b="35300"/>
          <a:stretch/>
        </p:blipFill>
        <p:spPr>
          <a:xfrm>
            <a:off x="7824192" y="2420888"/>
            <a:ext cx="2232248" cy="3024336"/>
          </a:xfrm>
          <a:prstGeom prst="rect">
            <a:avLst/>
          </a:prstGeom>
        </p:spPr>
      </p:pic>
    </p:spTree>
    <p:extLst>
      <p:ext uri="{BB962C8B-B14F-4D97-AF65-F5344CB8AC3E}">
        <p14:creationId xmlns:p14="http://schemas.microsoft.com/office/powerpoint/2010/main" val="791639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3339" y="200014"/>
            <a:ext cx="8572108" cy="360040"/>
          </a:xfrm>
        </p:spPr>
        <p:txBody>
          <a:bodyPr/>
          <a:lstStyle/>
          <a:p>
            <a:r>
              <a:rPr lang="de-DE" dirty="0"/>
              <a:t>MODULE DES </a:t>
            </a:r>
            <a:r>
              <a:rPr lang="de-DE" dirty="0" smtClean="0"/>
              <a:t>ABENDS</a:t>
            </a:r>
            <a:endParaRPr lang="de-DE" dirty="0"/>
          </a:p>
        </p:txBody>
      </p:sp>
      <p:sp>
        <p:nvSpPr>
          <p:cNvPr id="5" name="Foliennummernplatzhalter 4"/>
          <p:cNvSpPr>
            <a:spLocks noGrp="1"/>
          </p:cNvSpPr>
          <p:nvPr>
            <p:ph type="sldNum" sz="quarter" idx="4"/>
          </p:nvPr>
        </p:nvSpPr>
        <p:spPr>
          <a:xfrm>
            <a:off x="143339" y="6475836"/>
            <a:ext cx="973899" cy="216000"/>
          </a:xfrm>
        </p:spPr>
        <p:txBody>
          <a:bodyPr/>
          <a:lstStyle/>
          <a:p>
            <a:fld id="{D913B18B-D139-4864-AE91-16ECF2125E47}" type="slidenum">
              <a:rPr lang="de-DE" smtClean="0"/>
              <a:pPr/>
              <a:t>6</a:t>
            </a:fld>
            <a:endParaRPr lang="de-DE" dirty="0"/>
          </a:p>
        </p:txBody>
      </p:sp>
      <p:graphicFrame>
        <p:nvGraphicFramePr>
          <p:cNvPr id="8" name="Diagramm 7"/>
          <p:cNvGraphicFramePr/>
          <p:nvPr>
            <p:extLst>
              <p:ext uri="{D42A27DB-BD31-4B8C-83A1-F6EECF244321}">
                <p14:modId xmlns:p14="http://schemas.microsoft.com/office/powerpoint/2010/main" val="1073897182"/>
              </p:ext>
            </p:extLst>
          </p:nvPr>
        </p:nvGraphicFramePr>
        <p:xfrm>
          <a:off x="263352" y="800663"/>
          <a:ext cx="10006155" cy="537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bgerundetes Rechteck 8"/>
          <p:cNvSpPr/>
          <p:nvPr/>
        </p:nvSpPr>
        <p:spPr bwMode="auto">
          <a:xfrm>
            <a:off x="1121866" y="3501008"/>
            <a:ext cx="2741886" cy="447675"/>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Promotion am Lehrstuhl</a:t>
            </a:r>
          </a:p>
        </p:txBody>
      </p:sp>
      <p:sp>
        <p:nvSpPr>
          <p:cNvPr id="10" name="Abgerundetes Rechteck 9"/>
          <p:cNvSpPr/>
          <p:nvPr/>
        </p:nvSpPr>
        <p:spPr bwMode="auto">
          <a:xfrm>
            <a:off x="1108087" y="4031208"/>
            <a:ext cx="4411849" cy="423866"/>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Außeruniversitäre Forschungseinrichtung</a:t>
            </a:r>
          </a:p>
        </p:txBody>
      </p:sp>
      <p:sp>
        <p:nvSpPr>
          <p:cNvPr id="11" name="Abgerundetes Rechteck 10"/>
          <p:cNvSpPr/>
          <p:nvPr/>
        </p:nvSpPr>
        <p:spPr bwMode="auto">
          <a:xfrm>
            <a:off x="1108088" y="4521039"/>
            <a:ext cx="2251608" cy="447675"/>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Industriepromotion</a:t>
            </a:r>
          </a:p>
        </p:txBody>
      </p:sp>
      <p:sp>
        <p:nvSpPr>
          <p:cNvPr id="12" name="Abgerundetes Rechteck 11"/>
          <p:cNvSpPr/>
          <p:nvPr/>
        </p:nvSpPr>
        <p:spPr bwMode="auto">
          <a:xfrm>
            <a:off x="1121866" y="5033332"/>
            <a:ext cx="1373734" cy="447675"/>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Stipendien</a:t>
            </a:r>
          </a:p>
        </p:txBody>
      </p:sp>
      <p:sp>
        <p:nvSpPr>
          <p:cNvPr id="13" name="Abgerundetes Rechteck 12"/>
          <p:cNvSpPr/>
          <p:nvPr/>
        </p:nvSpPr>
        <p:spPr bwMode="auto">
          <a:xfrm>
            <a:off x="6600056" y="4199316"/>
            <a:ext cx="2254140" cy="365597"/>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Promotion mit Kind</a:t>
            </a:r>
          </a:p>
        </p:txBody>
      </p:sp>
      <p:sp>
        <p:nvSpPr>
          <p:cNvPr id="14" name="Abgerundetes Rechteck 13"/>
          <p:cNvSpPr/>
          <p:nvPr/>
        </p:nvSpPr>
        <p:spPr bwMode="auto">
          <a:xfrm>
            <a:off x="6600057" y="4639766"/>
            <a:ext cx="3262251" cy="387569"/>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Promotion mit Behinderung</a:t>
            </a:r>
          </a:p>
        </p:txBody>
      </p:sp>
      <p:sp>
        <p:nvSpPr>
          <p:cNvPr id="15" name="Abgerundetes Rechteck 14"/>
          <p:cNvSpPr/>
          <p:nvPr/>
        </p:nvSpPr>
        <p:spPr bwMode="auto">
          <a:xfrm>
            <a:off x="6602588" y="5080872"/>
            <a:ext cx="3259720" cy="409576"/>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Promotion mit FH-Abschluss</a:t>
            </a:r>
          </a:p>
        </p:txBody>
      </p:sp>
      <p:sp>
        <p:nvSpPr>
          <p:cNvPr id="16" name="Abgerundetes Rechteck 15"/>
          <p:cNvSpPr/>
          <p:nvPr/>
        </p:nvSpPr>
        <p:spPr bwMode="auto">
          <a:xfrm>
            <a:off x="6512518" y="1423534"/>
            <a:ext cx="1834806" cy="420085"/>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Themenfindung</a:t>
            </a:r>
          </a:p>
        </p:txBody>
      </p:sp>
      <p:sp>
        <p:nvSpPr>
          <p:cNvPr id="17" name="Abgerundetes Rechteck 16"/>
          <p:cNvSpPr/>
          <p:nvPr/>
        </p:nvSpPr>
        <p:spPr bwMode="auto">
          <a:xfrm>
            <a:off x="6495722" y="1930813"/>
            <a:ext cx="1328470" cy="419962"/>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Betreuung</a:t>
            </a:r>
          </a:p>
        </p:txBody>
      </p:sp>
      <p:sp>
        <p:nvSpPr>
          <p:cNvPr id="18" name="Abgerundetes Rechteck 17"/>
          <p:cNvSpPr/>
          <p:nvPr/>
        </p:nvSpPr>
        <p:spPr bwMode="auto">
          <a:xfrm>
            <a:off x="6520597" y="2437968"/>
            <a:ext cx="2815763" cy="413167"/>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Phasen einer Promotion</a:t>
            </a:r>
          </a:p>
        </p:txBody>
      </p:sp>
      <p:sp>
        <p:nvSpPr>
          <p:cNvPr id="19" name="Abgerundetes Rechteck 18"/>
          <p:cNvSpPr/>
          <p:nvPr/>
        </p:nvSpPr>
        <p:spPr bwMode="auto">
          <a:xfrm>
            <a:off x="6528049" y="2949215"/>
            <a:ext cx="1819275" cy="381556"/>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Problemlösung</a:t>
            </a:r>
          </a:p>
        </p:txBody>
      </p:sp>
      <p:sp>
        <p:nvSpPr>
          <p:cNvPr id="20" name="Abgerundetes Rechteck 19"/>
          <p:cNvSpPr/>
          <p:nvPr/>
        </p:nvSpPr>
        <p:spPr bwMode="auto">
          <a:xfrm>
            <a:off x="6600057" y="5543986"/>
            <a:ext cx="5112567" cy="394156"/>
          </a:xfrm>
          <a:prstGeom prst="roundRect">
            <a:avLst/>
          </a:prstGeom>
          <a:solidFill>
            <a:srgbClr val="D3D3D1"/>
          </a:solidFill>
          <a:ln w="12700" cap="flat" cmpd="sng" algn="ctr">
            <a:solidFill>
              <a:srgbClr val="D3D3D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de-DE" dirty="0"/>
              <a:t>Promotion mit ausländischem Studienabschluss</a:t>
            </a:r>
          </a:p>
        </p:txBody>
      </p:sp>
      <p:sp>
        <p:nvSpPr>
          <p:cNvPr id="22" name="Textfeld 21"/>
          <p:cNvSpPr txBox="1"/>
          <p:nvPr/>
        </p:nvSpPr>
        <p:spPr>
          <a:xfrm rot="16200000">
            <a:off x="-848125" y="3604374"/>
            <a:ext cx="2736304" cy="369332"/>
          </a:xfrm>
          <a:prstGeom prst="rect">
            <a:avLst/>
          </a:prstGeom>
          <a:solidFill>
            <a:srgbClr val="D3D3D1"/>
          </a:solidFill>
          <a:ln>
            <a:solidFill>
              <a:srgbClr val="D3D3D1"/>
            </a:solidFill>
          </a:ln>
        </p:spPr>
        <p:txBody>
          <a:bodyPr wrap="square" rtlCol="0">
            <a:spAutoFit/>
          </a:bodyPr>
          <a:lstStyle/>
          <a:p>
            <a:pPr algn="ctr"/>
            <a:r>
              <a:rPr lang="de-DE" b="1" dirty="0">
                <a:solidFill>
                  <a:srgbClr val="97C01E"/>
                </a:solidFill>
              </a:rPr>
              <a:t>FIXER BESTANDTEIL</a:t>
            </a:r>
          </a:p>
        </p:txBody>
      </p:sp>
      <p:sp>
        <p:nvSpPr>
          <p:cNvPr id="23" name="Textfeld 22"/>
          <p:cNvSpPr txBox="1"/>
          <p:nvPr/>
        </p:nvSpPr>
        <p:spPr>
          <a:xfrm rot="16200000">
            <a:off x="4830133" y="3583114"/>
            <a:ext cx="2058743" cy="369332"/>
          </a:xfrm>
          <a:prstGeom prst="rect">
            <a:avLst/>
          </a:prstGeom>
          <a:solidFill>
            <a:srgbClr val="D3D3D1"/>
          </a:solidFill>
          <a:ln>
            <a:solidFill>
              <a:srgbClr val="D3D3D1"/>
            </a:solidFill>
          </a:ln>
        </p:spPr>
        <p:txBody>
          <a:bodyPr wrap="square" rtlCol="0">
            <a:spAutoFit/>
          </a:bodyPr>
          <a:lstStyle/>
          <a:p>
            <a:pPr algn="ctr"/>
            <a:r>
              <a:rPr lang="de-DE" b="1" dirty="0">
                <a:solidFill>
                  <a:srgbClr val="97C01E"/>
                </a:solidFill>
              </a:rPr>
              <a:t>ZUR WAHL</a:t>
            </a:r>
          </a:p>
        </p:txBody>
      </p:sp>
    </p:spTree>
    <p:extLst>
      <p:ext uri="{BB962C8B-B14F-4D97-AF65-F5344CB8AC3E}">
        <p14:creationId xmlns:p14="http://schemas.microsoft.com/office/powerpoint/2010/main" val="185783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38975" t="24800" r="23226" b="17451"/>
          <a:stretch/>
        </p:blipFill>
        <p:spPr>
          <a:xfrm>
            <a:off x="119336" y="1556793"/>
            <a:ext cx="3548234" cy="4065684"/>
          </a:xfrm>
          <a:prstGeom prst="rect">
            <a:avLst/>
          </a:prstGeom>
        </p:spPr>
      </p:pic>
      <p:sp>
        <p:nvSpPr>
          <p:cNvPr id="2" name="Inhaltsplatzhalter 1"/>
          <p:cNvSpPr>
            <a:spLocks noGrp="1"/>
          </p:cNvSpPr>
          <p:nvPr>
            <p:ph idx="1"/>
          </p:nvPr>
        </p:nvSpPr>
        <p:spPr>
          <a:xfrm>
            <a:off x="3383698" y="2060848"/>
            <a:ext cx="8688966" cy="4824536"/>
          </a:xfrm>
        </p:spPr>
        <p:txBody>
          <a:bodyPr/>
          <a:lstStyle/>
          <a:p>
            <a:pPr lvl="0">
              <a:buClr>
                <a:srgbClr val="97C01E"/>
              </a:buClr>
            </a:pPr>
            <a:r>
              <a:rPr lang="de-DE" dirty="0">
                <a:solidFill>
                  <a:schemeClr val="tx1"/>
                </a:solidFill>
              </a:rPr>
              <a:t>Finanzmittel: größtenteils von außen beschafft (Drittmittel</a:t>
            </a:r>
            <a:r>
              <a:rPr lang="de-DE" dirty="0" smtClean="0">
                <a:solidFill>
                  <a:schemeClr val="tx1"/>
                </a:solidFill>
              </a:rPr>
              <a:t>)</a:t>
            </a:r>
            <a:endParaRPr lang="de-DE" dirty="0">
              <a:solidFill>
                <a:schemeClr val="tx1"/>
              </a:solidFill>
            </a:endParaRPr>
          </a:p>
          <a:p>
            <a:pPr lvl="0">
              <a:buClr>
                <a:srgbClr val="97C01E"/>
              </a:buClr>
            </a:pPr>
            <a:r>
              <a:rPr lang="de-DE" dirty="0">
                <a:solidFill>
                  <a:schemeClr val="tx1"/>
                </a:solidFill>
              </a:rPr>
              <a:t>Promovierende: volle </a:t>
            </a:r>
            <a:r>
              <a:rPr lang="de-DE" dirty="0" smtClean="0">
                <a:solidFill>
                  <a:schemeClr val="tx1"/>
                </a:solidFill>
              </a:rPr>
              <a:t>Stelle</a:t>
            </a:r>
            <a:endParaRPr lang="de-DE" dirty="0">
              <a:solidFill>
                <a:schemeClr val="tx1"/>
              </a:solidFill>
            </a:endParaRPr>
          </a:p>
          <a:p>
            <a:pPr lvl="0">
              <a:buClr>
                <a:srgbClr val="97C01E"/>
              </a:buClr>
            </a:pPr>
            <a:r>
              <a:rPr lang="de-DE" dirty="0">
                <a:solidFill>
                  <a:schemeClr val="tx1"/>
                </a:solidFill>
              </a:rPr>
              <a:t>Promotion = meist kleines Projekt verbunden mit anderen Projekten (Teilprojekt eines Drittmittelprojektes)</a:t>
            </a:r>
          </a:p>
          <a:p>
            <a:pPr lvl="0">
              <a:buClr>
                <a:srgbClr val="97C01E"/>
              </a:buClr>
            </a:pPr>
            <a:r>
              <a:rPr lang="de-DE" dirty="0">
                <a:solidFill>
                  <a:schemeClr val="tx1"/>
                </a:solidFill>
              </a:rPr>
              <a:t>Verpflichtungen neben der Promotion: Lehre, Projektarbeit zur Einwerbung von Finanzmitteln, Technologietransfer, organisatorische Aufgaben, Tagungen, Gremienarbeit</a:t>
            </a:r>
          </a:p>
          <a:p>
            <a:pPr lvl="0">
              <a:buClr>
                <a:srgbClr val="97C01E"/>
              </a:buClr>
            </a:pPr>
            <a:r>
              <a:rPr lang="de-DE" dirty="0">
                <a:solidFill>
                  <a:schemeClr val="tx1"/>
                </a:solidFill>
              </a:rPr>
              <a:t>meist Studierende, die die Promovierenden unterstützen (Betreuung der Abschlussarbeiten oder studentische Hilfskräfte)</a:t>
            </a:r>
          </a:p>
          <a:p>
            <a:pPr lvl="0">
              <a:buClr>
                <a:srgbClr val="97C01E"/>
              </a:buClr>
            </a:pPr>
            <a:r>
              <a:rPr lang="de-DE" dirty="0">
                <a:solidFill>
                  <a:schemeClr val="tx1"/>
                </a:solidFill>
              </a:rPr>
              <a:t>nach Promotion meist Wechsel in die Industrie und Wirtschaft</a:t>
            </a:r>
          </a:p>
        </p:txBody>
      </p:sp>
      <p:sp>
        <p:nvSpPr>
          <p:cNvPr id="3" name="Textplatzhalter 2"/>
          <p:cNvSpPr>
            <a:spLocks noGrp="1"/>
          </p:cNvSpPr>
          <p:nvPr>
            <p:ph type="body" sz="quarter" idx="10"/>
          </p:nvPr>
        </p:nvSpPr>
        <p:spPr/>
        <p:txBody>
          <a:bodyPr/>
          <a:lstStyle/>
          <a:p>
            <a:r>
              <a:rPr lang="de-DE" dirty="0"/>
              <a:t>Besonderheiten der </a:t>
            </a:r>
            <a:r>
              <a:rPr lang="de-DE" dirty="0" smtClean="0"/>
              <a:t>Ingenieurpromotion</a:t>
            </a:r>
            <a:endParaRPr lang="de-DE" dirty="0"/>
          </a:p>
        </p:txBody>
      </p:sp>
      <p:sp>
        <p:nvSpPr>
          <p:cNvPr id="4" name="Titel 3"/>
          <p:cNvSpPr>
            <a:spLocks noGrp="1"/>
          </p:cNvSpPr>
          <p:nvPr>
            <p:ph type="title"/>
          </p:nvPr>
        </p:nvSpPr>
        <p:spPr>
          <a:xfrm>
            <a:off x="143339" y="200014"/>
            <a:ext cx="8572108" cy="360040"/>
          </a:xfrm>
        </p:spPr>
        <p:txBody>
          <a:bodyPr/>
          <a:lstStyle/>
          <a:p>
            <a:r>
              <a:rPr lang="de-DE" dirty="0"/>
              <a:t>PROMOTION</a:t>
            </a:r>
          </a:p>
        </p:txBody>
      </p:sp>
      <p:sp>
        <p:nvSpPr>
          <p:cNvPr id="5" name="Foliennummernplatzhalter 4"/>
          <p:cNvSpPr>
            <a:spLocks noGrp="1"/>
          </p:cNvSpPr>
          <p:nvPr>
            <p:ph type="sldNum" sz="quarter" idx="4"/>
          </p:nvPr>
        </p:nvSpPr>
        <p:spPr/>
        <p:txBody>
          <a:bodyPr/>
          <a:lstStyle/>
          <a:p>
            <a:fld id="{D913B18B-D139-4864-AE91-16ECF2125E47}" type="slidenum">
              <a:rPr lang="de-DE" smtClean="0"/>
              <a:pPr/>
              <a:t>7</a:t>
            </a:fld>
            <a:endParaRPr lang="de-DE" dirty="0"/>
          </a:p>
        </p:txBody>
      </p:sp>
      <p:sp>
        <p:nvSpPr>
          <p:cNvPr id="6" name="Fußzeilenplatzhalter 4"/>
          <p:cNvSpPr>
            <a:spLocks noGrp="1"/>
          </p:cNvSpPr>
          <p:nvPr>
            <p:ph type="ftr" sz="quarter" idx="4294967295"/>
          </p:nvPr>
        </p:nvSpPr>
        <p:spPr>
          <a:xfrm>
            <a:off x="147056" y="5949281"/>
            <a:ext cx="8976997" cy="226657"/>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r>
              <a:rPr lang="de-DE" dirty="0">
                <a:solidFill>
                  <a:srgbClr val="9C9E9F"/>
                </a:solidFill>
              </a:rPr>
              <a:t>Quelle: Studien: Prof. Nagel und Dr. Rüssmann  (RWTH 2010), Prof. Dr.-Ing. Michael F. Zäh (2008</a:t>
            </a:r>
            <a:r>
              <a:rPr lang="de-DE" dirty="0" smtClean="0">
                <a:solidFill>
                  <a:srgbClr val="9C9E9F"/>
                </a:solidFill>
              </a:rPr>
              <a:t>)</a:t>
            </a:r>
            <a:endParaRPr lang="de-DE" dirty="0">
              <a:solidFill>
                <a:srgbClr val="9C9E9F"/>
              </a:solidFill>
            </a:endParaRPr>
          </a:p>
        </p:txBody>
      </p:sp>
    </p:spTree>
    <p:extLst>
      <p:ext uri="{BB962C8B-B14F-4D97-AF65-F5344CB8AC3E}">
        <p14:creationId xmlns:p14="http://schemas.microsoft.com/office/powerpoint/2010/main" val="32048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38188" t="26901" r="35825" b="30050"/>
          <a:stretch/>
        </p:blipFill>
        <p:spPr>
          <a:xfrm>
            <a:off x="9120336" y="3212976"/>
            <a:ext cx="2376264" cy="2952328"/>
          </a:xfrm>
          <a:prstGeom prst="rect">
            <a:avLst/>
          </a:prstGeom>
        </p:spPr>
      </p:pic>
      <p:sp>
        <p:nvSpPr>
          <p:cNvPr id="2" name="Inhaltsplatzhalter 1"/>
          <p:cNvSpPr>
            <a:spLocks noGrp="1"/>
          </p:cNvSpPr>
          <p:nvPr>
            <p:ph idx="1"/>
          </p:nvPr>
        </p:nvSpPr>
        <p:spPr/>
        <p:txBody>
          <a:bodyPr/>
          <a:lstStyle/>
          <a:p>
            <a:pPr>
              <a:buClr>
                <a:srgbClr val="97C01E"/>
              </a:buClr>
            </a:pPr>
            <a:r>
              <a:rPr lang="de-DE" dirty="0">
                <a:solidFill>
                  <a:schemeClr val="tx1"/>
                </a:solidFill>
              </a:rPr>
              <a:t>Möglichkeit ausgiebiger und selbständiger Forschung,</a:t>
            </a:r>
          </a:p>
          <a:p>
            <a:pPr>
              <a:buClr>
                <a:srgbClr val="97C01E"/>
              </a:buClr>
            </a:pPr>
            <a:r>
              <a:rPr lang="de-DE" dirty="0">
                <a:solidFill>
                  <a:schemeClr val="tx1"/>
                </a:solidFill>
              </a:rPr>
              <a:t>Eintrittskarte in die Welt der Wissenschaft,</a:t>
            </a:r>
          </a:p>
          <a:p>
            <a:pPr>
              <a:buClr>
                <a:srgbClr val="97C01E"/>
              </a:buClr>
            </a:pPr>
            <a:r>
              <a:rPr lang="de-DE" dirty="0">
                <a:solidFill>
                  <a:schemeClr val="tx1"/>
                </a:solidFill>
              </a:rPr>
              <a:t>Forschungsthema der Abschlussarbeit kann in der Dissertation aufgenommen werden,</a:t>
            </a:r>
          </a:p>
          <a:p>
            <a:pPr lvl="0">
              <a:buClr>
                <a:srgbClr val="97C01E"/>
              </a:buClr>
            </a:pPr>
            <a:r>
              <a:rPr lang="de-DE" dirty="0">
                <a:solidFill>
                  <a:schemeClr val="tx1"/>
                </a:solidFill>
              </a:rPr>
              <a:t>Promotion = Grundlage für einen schnellen Aufstieg in eine Leitungsposition mit Personalverantwortung in der Industrie,</a:t>
            </a:r>
          </a:p>
          <a:p>
            <a:pPr>
              <a:buClr>
                <a:srgbClr val="97C01E"/>
              </a:buClr>
            </a:pPr>
            <a:r>
              <a:rPr lang="de-DE" dirty="0">
                <a:solidFill>
                  <a:schemeClr val="tx1"/>
                </a:solidFill>
              </a:rPr>
              <a:t>Verbesserung der Arbeitsmarktchancen und Verdienstmöglichkeiten: Promovierte Ingenieure erhalten rund 19% mehr </a:t>
            </a:r>
            <a:r>
              <a:rPr lang="de-DE" dirty="0" smtClean="0">
                <a:solidFill>
                  <a:schemeClr val="tx1"/>
                </a:solidFill>
              </a:rPr>
              <a:t>Einkommen,</a:t>
            </a:r>
            <a:endParaRPr lang="de-DE" dirty="0">
              <a:solidFill>
                <a:schemeClr val="tx1"/>
              </a:solidFill>
            </a:endParaRPr>
          </a:p>
          <a:p>
            <a:pPr>
              <a:buClr>
                <a:srgbClr val="97C01E"/>
              </a:buClr>
            </a:pPr>
            <a:r>
              <a:rPr lang="de-DE" dirty="0">
                <a:solidFill>
                  <a:schemeClr val="tx1"/>
                </a:solidFill>
              </a:rPr>
              <a:t>Nachweis selbstständigen Arbeitens, Durchhaltevermögens und Krisensicherheit,</a:t>
            </a:r>
          </a:p>
          <a:p>
            <a:pPr lvl="0">
              <a:buClr>
                <a:srgbClr val="97C01E"/>
              </a:buClr>
            </a:pPr>
            <a:r>
              <a:rPr lang="de-DE" dirty="0">
                <a:solidFill>
                  <a:schemeClr val="tx1"/>
                </a:solidFill>
              </a:rPr>
              <a:t>frühzeitige Übernahme von Verantwortung (Lehre, Personal).</a:t>
            </a:r>
          </a:p>
        </p:txBody>
      </p:sp>
      <p:sp>
        <p:nvSpPr>
          <p:cNvPr id="3" name="Textplatzhalter 2"/>
          <p:cNvSpPr>
            <a:spLocks noGrp="1"/>
          </p:cNvSpPr>
          <p:nvPr>
            <p:ph type="body" sz="quarter" idx="10"/>
          </p:nvPr>
        </p:nvSpPr>
        <p:spPr>
          <a:xfrm>
            <a:off x="174034" y="713455"/>
            <a:ext cx="11905324" cy="374949"/>
          </a:xfrm>
        </p:spPr>
        <p:txBody>
          <a:bodyPr/>
          <a:lstStyle/>
          <a:p>
            <a:r>
              <a:rPr lang="de-DE" dirty="0"/>
              <a:t>Vorteile</a:t>
            </a:r>
          </a:p>
        </p:txBody>
      </p:sp>
      <p:sp>
        <p:nvSpPr>
          <p:cNvPr id="4" name="Titel 3"/>
          <p:cNvSpPr>
            <a:spLocks noGrp="1"/>
          </p:cNvSpPr>
          <p:nvPr>
            <p:ph type="title"/>
          </p:nvPr>
        </p:nvSpPr>
        <p:spPr>
          <a:xfrm>
            <a:off x="143339" y="200014"/>
            <a:ext cx="8572108" cy="360040"/>
          </a:xfrm>
        </p:spPr>
        <p:txBody>
          <a:bodyPr/>
          <a:lstStyle/>
          <a:p>
            <a:r>
              <a:rPr lang="de-DE" dirty="0"/>
              <a:t>PROMOTIONSENTSCHEIDUNG</a:t>
            </a:r>
          </a:p>
        </p:txBody>
      </p:sp>
      <p:sp>
        <p:nvSpPr>
          <p:cNvPr id="5" name="Foliennummernplatzhalter 4"/>
          <p:cNvSpPr>
            <a:spLocks noGrp="1"/>
          </p:cNvSpPr>
          <p:nvPr>
            <p:ph type="sldNum" sz="quarter" idx="4"/>
          </p:nvPr>
        </p:nvSpPr>
        <p:spPr/>
        <p:txBody>
          <a:bodyPr/>
          <a:lstStyle/>
          <a:p>
            <a:fld id="{D913B18B-D139-4864-AE91-16ECF2125E47}" type="slidenum">
              <a:rPr lang="de-DE" smtClean="0"/>
              <a:pPr/>
              <a:t>8</a:t>
            </a:fld>
            <a:endParaRPr lang="de-DE" dirty="0"/>
          </a:p>
        </p:txBody>
      </p:sp>
    </p:spTree>
    <p:extLst>
      <p:ext uri="{BB962C8B-B14F-4D97-AF65-F5344CB8AC3E}">
        <p14:creationId xmlns:p14="http://schemas.microsoft.com/office/powerpoint/2010/main" val="404482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359696" y="1988841"/>
            <a:ext cx="8568952" cy="3240360"/>
          </a:xfrm>
        </p:spPr>
        <p:txBody>
          <a:bodyPr/>
          <a:lstStyle/>
          <a:p>
            <a:pPr>
              <a:buClr>
                <a:srgbClr val="97C01E"/>
              </a:buClr>
            </a:pPr>
            <a:r>
              <a:rPr lang="de-DE" dirty="0" smtClean="0">
                <a:solidFill>
                  <a:schemeClr val="tx1"/>
                </a:solidFill>
              </a:rPr>
              <a:t>vergleichsweise </a:t>
            </a:r>
            <a:r>
              <a:rPr lang="de-DE" dirty="0">
                <a:solidFill>
                  <a:schemeClr val="tx1"/>
                </a:solidFill>
              </a:rPr>
              <a:t>geringe Bezahlung während der </a:t>
            </a:r>
            <a:r>
              <a:rPr lang="de-DE" dirty="0" smtClean="0">
                <a:solidFill>
                  <a:schemeClr val="tx1"/>
                </a:solidFill>
              </a:rPr>
              <a:t>Promotion</a:t>
            </a:r>
            <a:endParaRPr lang="de-DE" dirty="0">
              <a:solidFill>
                <a:schemeClr val="tx1"/>
              </a:solidFill>
            </a:endParaRPr>
          </a:p>
          <a:p>
            <a:pPr>
              <a:buClr>
                <a:srgbClr val="97C01E"/>
              </a:buClr>
            </a:pPr>
            <a:r>
              <a:rPr lang="de-DE" dirty="0">
                <a:solidFill>
                  <a:schemeClr val="tx1"/>
                </a:solidFill>
              </a:rPr>
              <a:t>Zusatzbelastung: Verpflichtungen neben dem wissenschaftlichen Arbeiten</a:t>
            </a:r>
          </a:p>
          <a:p>
            <a:pPr>
              <a:buClr>
                <a:srgbClr val="97C01E"/>
              </a:buClr>
            </a:pPr>
            <a:r>
              <a:rPr lang="de-DE" dirty="0">
                <a:solidFill>
                  <a:schemeClr val="tx1"/>
                </a:solidFill>
              </a:rPr>
              <a:t>teilweise zusätzliche Arbeit an promotionsfernen Projekten</a:t>
            </a:r>
          </a:p>
          <a:p>
            <a:pPr>
              <a:buClr>
                <a:srgbClr val="97C01E"/>
              </a:buClr>
            </a:pPr>
            <a:r>
              <a:rPr lang="de-DE" dirty="0">
                <a:solidFill>
                  <a:schemeClr val="tx1"/>
                </a:solidFill>
              </a:rPr>
              <a:t>mangelnde Betreuung während der Promotion</a:t>
            </a:r>
          </a:p>
          <a:p>
            <a:pPr>
              <a:buClr>
                <a:srgbClr val="97C01E"/>
              </a:buClr>
            </a:pPr>
            <a:r>
              <a:rPr lang="de-DE" dirty="0">
                <a:solidFill>
                  <a:schemeClr val="tx1"/>
                </a:solidFill>
              </a:rPr>
              <a:t>unregelmäßige </a:t>
            </a:r>
            <a:r>
              <a:rPr lang="de-DE" dirty="0" smtClean="0">
                <a:solidFill>
                  <a:schemeClr val="tx1"/>
                </a:solidFill>
              </a:rPr>
              <a:t>Arbeitszeiten, wenig Planungssicherheit durch Projektgeschäft</a:t>
            </a:r>
            <a:endParaRPr lang="de-DE" dirty="0">
              <a:solidFill>
                <a:schemeClr val="tx1"/>
              </a:solidFill>
            </a:endParaRPr>
          </a:p>
          <a:p>
            <a:pPr>
              <a:buClr>
                <a:srgbClr val="97C01E"/>
              </a:buClr>
            </a:pPr>
            <a:r>
              <a:rPr lang="de-DE" dirty="0">
                <a:solidFill>
                  <a:schemeClr val="tx1"/>
                </a:solidFill>
              </a:rPr>
              <a:t>Erschwerung des Berufseinstiegs durch </a:t>
            </a:r>
            <a:r>
              <a:rPr lang="de-DE" dirty="0" smtClean="0">
                <a:solidFill>
                  <a:schemeClr val="tx1"/>
                </a:solidFill>
              </a:rPr>
              <a:t>Spezialisierung/Überqualifizierung </a:t>
            </a:r>
            <a:endParaRPr lang="de-DE" dirty="0">
              <a:solidFill>
                <a:schemeClr val="tx1"/>
              </a:solidFill>
            </a:endParaRPr>
          </a:p>
          <a:p>
            <a:pPr>
              <a:buClr>
                <a:srgbClr val="97C01E"/>
              </a:buClr>
            </a:pPr>
            <a:r>
              <a:rPr lang="de-DE" dirty="0">
                <a:solidFill>
                  <a:schemeClr val="tx1"/>
                </a:solidFill>
              </a:rPr>
              <a:t>zu geringe Vorteile in der Wirtschaft durch die </a:t>
            </a:r>
            <a:r>
              <a:rPr lang="de-DE" dirty="0" smtClean="0">
                <a:solidFill>
                  <a:schemeClr val="tx1"/>
                </a:solidFill>
              </a:rPr>
              <a:t>Promotion</a:t>
            </a:r>
            <a:endParaRPr lang="de-DE" dirty="0">
              <a:solidFill>
                <a:schemeClr val="tx1"/>
              </a:solidFill>
            </a:endParaRPr>
          </a:p>
          <a:p>
            <a:pPr>
              <a:buClr>
                <a:srgbClr val="97C01E"/>
              </a:buClr>
            </a:pPr>
            <a:r>
              <a:rPr lang="de-DE" dirty="0">
                <a:solidFill>
                  <a:schemeClr val="tx1"/>
                </a:solidFill>
              </a:rPr>
              <a:t>hohe Belastung über einen langen </a:t>
            </a:r>
            <a:r>
              <a:rPr lang="de-DE" dirty="0" smtClean="0">
                <a:solidFill>
                  <a:schemeClr val="tx1"/>
                </a:solidFill>
              </a:rPr>
              <a:t>Zeitraum</a:t>
            </a:r>
            <a:endParaRPr lang="de-DE" dirty="0">
              <a:solidFill>
                <a:schemeClr val="tx1"/>
              </a:solidFill>
            </a:endParaRPr>
          </a:p>
        </p:txBody>
      </p:sp>
      <p:sp>
        <p:nvSpPr>
          <p:cNvPr id="3" name="Textplatzhalter 2"/>
          <p:cNvSpPr>
            <a:spLocks noGrp="1"/>
          </p:cNvSpPr>
          <p:nvPr>
            <p:ph type="body" sz="quarter" idx="10"/>
          </p:nvPr>
        </p:nvSpPr>
        <p:spPr/>
        <p:txBody>
          <a:bodyPr/>
          <a:lstStyle/>
          <a:p>
            <a:r>
              <a:rPr lang="de-DE" dirty="0" smtClean="0"/>
              <a:t>Mögliche Nachteile (je nach Promotionsweg)</a:t>
            </a:r>
            <a:endParaRPr lang="de-DE" dirty="0"/>
          </a:p>
        </p:txBody>
      </p:sp>
      <p:sp>
        <p:nvSpPr>
          <p:cNvPr id="4" name="Titel 3"/>
          <p:cNvSpPr>
            <a:spLocks noGrp="1"/>
          </p:cNvSpPr>
          <p:nvPr>
            <p:ph type="title"/>
          </p:nvPr>
        </p:nvSpPr>
        <p:spPr>
          <a:xfrm>
            <a:off x="143339" y="200014"/>
            <a:ext cx="8572108" cy="360040"/>
          </a:xfrm>
        </p:spPr>
        <p:txBody>
          <a:bodyPr/>
          <a:lstStyle/>
          <a:p>
            <a:r>
              <a:rPr lang="de-DE" dirty="0"/>
              <a:t>PROMOTIONSENTSCHEIDUNG</a:t>
            </a:r>
          </a:p>
        </p:txBody>
      </p:sp>
      <p:sp>
        <p:nvSpPr>
          <p:cNvPr id="5" name="Foliennummernplatzhalter 4"/>
          <p:cNvSpPr>
            <a:spLocks noGrp="1"/>
          </p:cNvSpPr>
          <p:nvPr>
            <p:ph type="sldNum" sz="quarter" idx="4"/>
          </p:nvPr>
        </p:nvSpPr>
        <p:spPr/>
        <p:txBody>
          <a:bodyPr/>
          <a:lstStyle/>
          <a:p>
            <a:fld id="{D913B18B-D139-4864-AE91-16ECF2125E47}" type="slidenum">
              <a:rPr lang="de-DE" smtClean="0"/>
              <a:pPr/>
              <a:t>9</a:t>
            </a:fld>
            <a:endParaRPr lang="de-DE" dirty="0"/>
          </a:p>
        </p:txBody>
      </p:sp>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38975" t="16401" r="36613" b="18501"/>
          <a:stretch/>
        </p:blipFill>
        <p:spPr>
          <a:xfrm flipH="1">
            <a:off x="695400" y="1340768"/>
            <a:ext cx="2232248" cy="4464496"/>
          </a:xfrm>
          <a:prstGeom prst="rect">
            <a:avLst/>
          </a:prstGeom>
        </p:spPr>
      </p:pic>
    </p:spTree>
    <p:extLst>
      <p:ext uri="{BB962C8B-B14F-4D97-AF65-F5344CB8AC3E}">
        <p14:creationId xmlns:p14="http://schemas.microsoft.com/office/powerpoint/2010/main" val="39256132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Larissa">
  <a:themeElements>
    <a:clrScheme name="Elli">
      <a:dk1>
        <a:srgbClr val="000000"/>
      </a:dk1>
      <a:lt1>
        <a:srgbClr val="FFFFFF"/>
      </a:lt1>
      <a:dk2>
        <a:srgbClr val="141616"/>
      </a:dk2>
      <a:lt2>
        <a:srgbClr val="E8F1FA"/>
      </a:lt2>
      <a:accent1>
        <a:srgbClr val="637F13"/>
      </a:accent1>
      <a:accent2>
        <a:srgbClr val="97C01E"/>
      </a:accent2>
      <a:accent3>
        <a:srgbClr val="C3E660"/>
      </a:accent3>
      <a:accent4>
        <a:srgbClr val="D3D3D1"/>
      </a:accent4>
      <a:accent5>
        <a:srgbClr val="C8C8C8"/>
      </a:accent5>
      <a:accent6>
        <a:srgbClr val="5E6600"/>
      </a:accent6>
      <a:hlink>
        <a:srgbClr val="081623"/>
      </a:hlink>
      <a:folHlink>
        <a:srgbClr val="296F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1669</Words>
  <Application>Microsoft Office PowerPoint</Application>
  <PresentationFormat>Breitbild</PresentationFormat>
  <Paragraphs>296</Paragraphs>
  <Slides>22</Slides>
  <Notes>21</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22</vt:i4>
      </vt:variant>
    </vt:vector>
  </HeadingPairs>
  <TitlesOfParts>
    <vt:vector size="28" baseType="lpstr">
      <vt:lpstr>ＭＳ Ｐゴシック</vt:lpstr>
      <vt:lpstr>Arial</vt:lpstr>
      <vt:lpstr>Calibri</vt:lpstr>
      <vt:lpstr>Wingdings</vt:lpstr>
      <vt:lpstr>Larissa</vt:lpstr>
      <vt:lpstr>4_Larissa</vt:lpstr>
      <vt:lpstr>PowerPoint-Präsentation</vt:lpstr>
      <vt:lpstr>PowerPoint-Präsentation</vt:lpstr>
      <vt:lpstr>PowerPoint-Präsentation</vt:lpstr>
      <vt:lpstr>PowerPoint-Präsentation</vt:lpstr>
      <vt:lpstr>PowerPoint-Präsentation</vt:lpstr>
      <vt:lpstr>MODULE DES ABENDS</vt:lpstr>
      <vt:lpstr>PROMOTION</vt:lpstr>
      <vt:lpstr>PROMOTIONSENTSCHEIDUNG</vt:lpstr>
      <vt:lpstr>PROMOTIONSENTSCHEIDUNG</vt:lpstr>
      <vt:lpstr>PROMOTION</vt:lpstr>
      <vt:lpstr>ENTSCHEIDUNG FÜR EINE PROMOTION</vt:lpstr>
      <vt:lpstr>ENTSCHEIDUNG FÜR EINE PROMOTION</vt:lpstr>
      <vt:lpstr>ENTSCHEIDUNG FÜR DIE PROMOTION</vt:lpstr>
      <vt:lpstr>PROMOTIONSWEGE</vt:lpstr>
      <vt:lpstr>PROMOTIONSWEGE</vt:lpstr>
      <vt:lpstr>PROMOTIONSWEGE</vt:lpstr>
      <vt:lpstr>PHASEN EINER PROMOTION</vt:lpstr>
      <vt:lpstr>BESONDERE PROMOTIONSUMSTÄNDE</vt:lpstr>
      <vt:lpstr>ABSCHLUSS</vt:lpstr>
      <vt:lpstr>PowerPoint-Präsentation</vt:lpstr>
      <vt:lpstr>LINKS</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Nina Schiffeler</cp:lastModifiedBy>
  <cp:revision>939</cp:revision>
  <cp:lastPrinted>2019-12-10T13:43:10Z</cp:lastPrinted>
  <dcterms:created xsi:type="dcterms:W3CDTF">2012-08-14T08:12:56Z</dcterms:created>
  <dcterms:modified xsi:type="dcterms:W3CDTF">2020-11-16T14:42:35Z</dcterms:modified>
</cp:coreProperties>
</file>